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60" r:id="rId3"/>
    <p:sldId id="263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348DC6-48D2-4EA3-AFFB-A55A82197A4C}" v="84" dt="2024-11-15T17:02:01.3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0315" autoAdjust="0"/>
  </p:normalViewPr>
  <p:slideViewPr>
    <p:cSldViewPr snapToGrid="0">
      <p:cViewPr varScale="1">
        <p:scale>
          <a:sx n="92" d="100"/>
          <a:sy n="92" d="100"/>
        </p:scale>
        <p:origin x="120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 Duncan" userId="e77b978ca4109e81" providerId="LiveId" clId="{F955F6C5-EB78-48FA-9A46-F0EDF15EF3E0}"/>
    <pc:docChg chg="delSld modSld">
      <pc:chgData name="Lee Duncan" userId="e77b978ca4109e81" providerId="LiveId" clId="{F955F6C5-EB78-48FA-9A46-F0EDF15EF3E0}" dt="2024-11-15T18:03:32.110" v="5" actId="6549"/>
      <pc:docMkLst>
        <pc:docMk/>
      </pc:docMkLst>
      <pc:sldChg chg="modSp mod modNotesTx">
        <pc:chgData name="Lee Duncan" userId="e77b978ca4109e81" providerId="LiveId" clId="{F955F6C5-EB78-48FA-9A46-F0EDF15EF3E0}" dt="2024-11-15T18:03:32.110" v="5" actId="6549"/>
        <pc:sldMkLst>
          <pc:docMk/>
          <pc:sldMk cId="3008048841" sldId="258"/>
        </pc:sldMkLst>
        <pc:spChg chg="mod">
          <ac:chgData name="Lee Duncan" userId="e77b978ca4109e81" providerId="LiveId" clId="{F955F6C5-EB78-48FA-9A46-F0EDF15EF3E0}" dt="2024-11-15T18:03:32.110" v="5" actId="6549"/>
          <ac:spMkLst>
            <pc:docMk/>
            <pc:sldMk cId="3008048841" sldId="258"/>
            <ac:spMk id="6" creationId="{BF0621C4-50E9-A1BD-0B60-5F48EA5D352E}"/>
          </ac:spMkLst>
        </pc:spChg>
      </pc:sldChg>
      <pc:sldChg chg="del modNotesTx">
        <pc:chgData name="Lee Duncan" userId="e77b978ca4109e81" providerId="LiveId" clId="{F955F6C5-EB78-48FA-9A46-F0EDF15EF3E0}" dt="2024-11-15T18:03:14.817" v="2" actId="47"/>
        <pc:sldMkLst>
          <pc:docMk/>
          <pc:sldMk cId="3546971244" sldId="259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xVal>
            <c:numRef>
              <c:f>Sheet1!$A$2:$A$447</c:f>
              <c:numCache>
                <c:formatCode>General</c:formatCode>
                <c:ptCount val="446"/>
                <c:pt idx="0">
                  <c:v>0.49723099116481839</c:v>
                </c:pt>
                <c:pt idx="1">
                  <c:v>1.0134811928509996E-3</c:v>
                </c:pt>
                <c:pt idx="2">
                  <c:v>2.0316010568093554E-2</c:v>
                </c:pt>
                <c:pt idx="3">
                  <c:v>2.472701827563368E-3</c:v>
                </c:pt>
                <c:pt idx="4">
                  <c:v>2.5195138601356783E-2</c:v>
                </c:pt>
                <c:pt idx="5">
                  <c:v>0.48882899824112358</c:v>
                </c:pt>
                <c:pt idx="6">
                  <c:v>6.1303133473147427E-2</c:v>
                </c:pt>
                <c:pt idx="7">
                  <c:v>1.3291188615111794E-2</c:v>
                </c:pt>
                <c:pt idx="8">
                  <c:v>7.472761182697682E-2</c:v>
                </c:pt>
                <c:pt idx="9">
                  <c:v>5.8752055211730413E-6</c:v>
                </c:pt>
                <c:pt idx="10">
                  <c:v>1.2992808049666629E-3</c:v>
                </c:pt>
                <c:pt idx="11">
                  <c:v>0.27229502160589214</c:v>
                </c:pt>
                <c:pt idx="12">
                  <c:v>0.38628762154452428</c:v>
                </c:pt>
                <c:pt idx="13">
                  <c:v>1.9090513642484413E-2</c:v>
                </c:pt>
                <c:pt idx="14">
                  <c:v>6.9336341463628682E-5</c:v>
                </c:pt>
                <c:pt idx="15">
                  <c:v>0.32133230825187847</c:v>
                </c:pt>
                <c:pt idx="16">
                  <c:v>4.1023640824148469E-7</c:v>
                </c:pt>
                <c:pt idx="17">
                  <c:v>1.7586017613118661E-4</c:v>
                </c:pt>
                <c:pt idx="18">
                  <c:v>0.26985046978102445</c:v>
                </c:pt>
                <c:pt idx="19">
                  <c:v>1.4585133837449268E-6</c:v>
                </c:pt>
                <c:pt idx="20">
                  <c:v>1.1941411991311731E-2</c:v>
                </c:pt>
                <c:pt idx="21">
                  <c:v>2.9997749138725846E-3</c:v>
                </c:pt>
                <c:pt idx="22">
                  <c:v>6.1781144006123483E-5</c:v>
                </c:pt>
                <c:pt idx="23">
                  <c:v>7.8633440228841571E-6</c:v>
                </c:pt>
                <c:pt idx="24">
                  <c:v>0.16850530471960473</c:v>
                </c:pt>
                <c:pt idx="25">
                  <c:v>1.4146297974558721E-2</c:v>
                </c:pt>
                <c:pt idx="26">
                  <c:v>7.227464708788184E-11</c:v>
                </c:pt>
                <c:pt idx="27">
                  <c:v>2.4395360951378758E-2</c:v>
                </c:pt>
                <c:pt idx="28">
                  <c:v>0.13327780177936832</c:v>
                </c:pt>
                <c:pt idx="29">
                  <c:v>8.8634959793144785E-2</c:v>
                </c:pt>
                <c:pt idx="30">
                  <c:v>0.25797328790498647</c:v>
                </c:pt>
                <c:pt idx="31">
                  <c:v>4.8761508718994217E-3</c:v>
                </c:pt>
                <c:pt idx="32">
                  <c:v>2.6603756709113924E-5</c:v>
                </c:pt>
                <c:pt idx="33">
                  <c:v>2.0959699036375524E-3</c:v>
                </c:pt>
                <c:pt idx="34">
                  <c:v>8.3782378521721573E-2</c:v>
                </c:pt>
                <c:pt idx="35">
                  <c:v>7.5830325898542592E-2</c:v>
                </c:pt>
                <c:pt idx="36">
                  <c:v>1.3630852168466006E-6</c:v>
                </c:pt>
                <c:pt idx="37">
                  <c:v>6.4555894661248961E-8</c:v>
                </c:pt>
                <c:pt idx="38">
                  <c:v>3.6851658187976814E-5</c:v>
                </c:pt>
                <c:pt idx="39">
                  <c:v>8.0548769110102298E-3</c:v>
                </c:pt>
                <c:pt idx="40">
                  <c:v>0.32968153132893824</c:v>
                </c:pt>
                <c:pt idx="41">
                  <c:v>6.4174190128951272E-2</c:v>
                </c:pt>
                <c:pt idx="42">
                  <c:v>0.14260560133472308</c:v>
                </c:pt>
                <c:pt idx="43">
                  <c:v>5.8414177295863495E-3</c:v>
                </c:pt>
                <c:pt idx="44">
                  <c:v>1.3256753693002233E-4</c:v>
                </c:pt>
                <c:pt idx="45">
                  <c:v>0.12302696606967131</c:v>
                </c:pt>
                <c:pt idx="46">
                  <c:v>6.5656315413688037E-3</c:v>
                </c:pt>
                <c:pt idx="47">
                  <c:v>1.5293116909556382E-2</c:v>
                </c:pt>
                <c:pt idx="48">
                  <c:v>4.3276144301743473E-2</c:v>
                </c:pt>
                <c:pt idx="49">
                  <c:v>0.39357646557969472</c:v>
                </c:pt>
                <c:pt idx="50">
                  <c:v>2.9463952220899061E-2</c:v>
                </c:pt>
                <c:pt idx="51">
                  <c:v>3.7641408531361872E-2</c:v>
                </c:pt>
                <c:pt idx="52">
                  <c:v>3.4244290858594708E-4</c:v>
                </c:pt>
                <c:pt idx="53">
                  <c:v>0.24989402165067195</c:v>
                </c:pt>
                <c:pt idx="54">
                  <c:v>5.3483870829592087E-6</c:v>
                </c:pt>
                <c:pt idx="55">
                  <c:v>9.4032360726793065E-6</c:v>
                </c:pt>
                <c:pt idx="56">
                  <c:v>7.9647842083743967E-2</c:v>
                </c:pt>
                <c:pt idx="57">
                  <c:v>0.14543835351146986</c:v>
                </c:pt>
                <c:pt idx="58">
                  <c:v>3.8505968803749204E-4</c:v>
                </c:pt>
                <c:pt idx="59">
                  <c:v>2.1941794682995622E-2</c:v>
                </c:pt>
                <c:pt idx="60">
                  <c:v>1.2081782509986547E-2</c:v>
                </c:pt>
                <c:pt idx="61">
                  <c:v>9.1013861885206049E-2</c:v>
                </c:pt>
                <c:pt idx="62">
                  <c:v>7.8723609915664128E-2</c:v>
                </c:pt>
                <c:pt idx="63">
                  <c:v>3.9743374626198317E-5</c:v>
                </c:pt>
                <c:pt idx="64">
                  <c:v>0.30484816408087817</c:v>
                </c:pt>
                <c:pt idx="65">
                  <c:v>1.4433683856164914E-3</c:v>
                </c:pt>
                <c:pt idx="66">
                  <c:v>0.35143486118237843</c:v>
                </c:pt>
                <c:pt idx="67">
                  <c:v>1.2843321730877497E-3</c:v>
                </c:pt>
                <c:pt idx="68">
                  <c:v>1.3219292564654866E-3</c:v>
                </c:pt>
                <c:pt idx="69">
                  <c:v>3.5023439392158011E-2</c:v>
                </c:pt>
                <c:pt idx="70">
                  <c:v>0.18724761156563069</c:v>
                </c:pt>
                <c:pt idx="71">
                  <c:v>9.5639242085925197E-2</c:v>
                </c:pt>
                <c:pt idx="72">
                  <c:v>6.4987284997090509E-5</c:v>
                </c:pt>
                <c:pt idx="73">
                  <c:v>2.8154078715692341E-2</c:v>
                </c:pt>
                <c:pt idx="74">
                  <c:v>8.701567754877548E-3</c:v>
                </c:pt>
                <c:pt idx="75">
                  <c:v>4.5200524576679601E-3</c:v>
                </c:pt>
                <c:pt idx="76">
                  <c:v>1.631666107901225E-3</c:v>
                </c:pt>
                <c:pt idx="77">
                  <c:v>0.18064423666704615</c:v>
                </c:pt>
                <c:pt idx="78">
                  <c:v>0.354207805222993</c:v>
                </c:pt>
                <c:pt idx="79">
                  <c:v>1.5893205467025419E-2</c:v>
                </c:pt>
                <c:pt idx="80">
                  <c:v>2.4526881296321905E-5</c:v>
                </c:pt>
                <c:pt idx="81">
                  <c:v>2.6203899212524174E-4</c:v>
                </c:pt>
                <c:pt idx="82">
                  <c:v>0.37127733717870737</c:v>
                </c:pt>
                <c:pt idx="83">
                  <c:v>9.2300830279454965E-11</c:v>
                </c:pt>
                <c:pt idx="84">
                  <c:v>9.5240832167270945E-2</c:v>
                </c:pt>
                <c:pt idx="85">
                  <c:v>0.12640623940223783</c:v>
                </c:pt>
                <c:pt idx="86">
                  <c:v>3.3759813903134664E-2</c:v>
                </c:pt>
                <c:pt idx="87">
                  <c:v>0.25169491120208221</c:v>
                </c:pt>
                <c:pt idx="88">
                  <c:v>0.24667753336525769</c:v>
                </c:pt>
                <c:pt idx="89">
                  <c:v>1.0814825156301479E-4</c:v>
                </c:pt>
                <c:pt idx="90">
                  <c:v>1.0968928586456523E-10</c:v>
                </c:pt>
                <c:pt idx="91">
                  <c:v>0.10075381607596445</c:v>
                </c:pt>
                <c:pt idx="92">
                  <c:v>1.0083120666017442E-5</c:v>
                </c:pt>
                <c:pt idx="93">
                  <c:v>2.8317456438371271E-2</c:v>
                </c:pt>
                <c:pt idx="94">
                  <c:v>0.16654876845840061</c:v>
                </c:pt>
                <c:pt idx="95">
                  <c:v>1.5109176786152212E-3</c:v>
                </c:pt>
                <c:pt idx="96">
                  <c:v>2.3893900390295531E-2</c:v>
                </c:pt>
                <c:pt idx="97">
                  <c:v>2.4520222706823618E-3</c:v>
                </c:pt>
                <c:pt idx="98">
                  <c:v>0.25836000944796117</c:v>
                </c:pt>
                <c:pt idx="99">
                  <c:v>2.1720429762406264E-3</c:v>
                </c:pt>
                <c:pt idx="100">
                  <c:v>6.079056115566882E-6</c:v>
                </c:pt>
                <c:pt idx="101">
                  <c:v>1.140008832471206E-4</c:v>
                </c:pt>
                <c:pt idx="102">
                  <c:v>0.18489333710315684</c:v>
                </c:pt>
                <c:pt idx="103">
                  <c:v>6.7584577259098306E-4</c:v>
                </c:pt>
                <c:pt idx="104">
                  <c:v>2.2225180727950201E-2</c:v>
                </c:pt>
                <c:pt idx="105">
                  <c:v>0.33437053789142002</c:v>
                </c:pt>
                <c:pt idx="106">
                  <c:v>1.4838088114365242E-3</c:v>
                </c:pt>
                <c:pt idx="107">
                  <c:v>4.7677298343293088E-3</c:v>
                </c:pt>
                <c:pt idx="108">
                  <c:v>9.7827721146875901E-4</c:v>
                </c:pt>
                <c:pt idx="109">
                  <c:v>0.29259604905845099</c:v>
                </c:pt>
                <c:pt idx="110">
                  <c:v>3.27643224770622E-4</c:v>
                </c:pt>
                <c:pt idx="111">
                  <c:v>4.7634779502984259E-6</c:v>
                </c:pt>
                <c:pt idx="112">
                  <c:v>0.2588045313905219</c:v>
                </c:pt>
                <c:pt idx="113">
                  <c:v>1.5428895284213805E-4</c:v>
                </c:pt>
                <c:pt idx="114">
                  <c:v>0.48972349341817351</c:v>
                </c:pt>
                <c:pt idx="115">
                  <c:v>0.38096130838887726</c:v>
                </c:pt>
                <c:pt idx="116">
                  <c:v>0.14107643849305337</c:v>
                </c:pt>
                <c:pt idx="117">
                  <c:v>4.8019351482882233E-4</c:v>
                </c:pt>
                <c:pt idx="118">
                  <c:v>6.4431651891910628E-4</c:v>
                </c:pt>
                <c:pt idx="119">
                  <c:v>6.4033510569634078E-2</c:v>
                </c:pt>
                <c:pt idx="120">
                  <c:v>1.8431550343051752E-2</c:v>
                </c:pt>
                <c:pt idx="121">
                  <c:v>2.5177005555621595E-3</c:v>
                </c:pt>
                <c:pt idx="122">
                  <c:v>1.4300755709899672E-2</c:v>
                </c:pt>
                <c:pt idx="123">
                  <c:v>0.14228824681995178</c:v>
                </c:pt>
                <c:pt idx="124">
                  <c:v>0.27555129680271767</c:v>
                </c:pt>
                <c:pt idx="125">
                  <c:v>0.10534611888780929</c:v>
                </c:pt>
                <c:pt idx="126">
                  <c:v>0.17164028940693984</c:v>
                </c:pt>
                <c:pt idx="127">
                  <c:v>0.14453952502447989</c:v>
                </c:pt>
                <c:pt idx="128">
                  <c:v>0.36544497375530638</c:v>
                </c:pt>
                <c:pt idx="129">
                  <c:v>0.17788940178584187</c:v>
                </c:pt>
                <c:pt idx="130">
                  <c:v>1.6298087868195019E-2</c:v>
                </c:pt>
                <c:pt idx="131">
                  <c:v>1.4287759122772916E-5</c:v>
                </c:pt>
                <c:pt idx="132">
                  <c:v>5.0010880465644749E-6</c:v>
                </c:pt>
                <c:pt idx="133">
                  <c:v>3.548065679057002E-3</c:v>
                </c:pt>
                <c:pt idx="134">
                  <c:v>1.6245549617433098E-6</c:v>
                </c:pt>
                <c:pt idx="135">
                  <c:v>0.28874257483767163</c:v>
                </c:pt>
                <c:pt idx="136">
                  <c:v>2.477013557008682E-2</c:v>
                </c:pt>
                <c:pt idx="137">
                  <c:v>7.9975235741596714E-5</c:v>
                </c:pt>
                <c:pt idx="138">
                  <c:v>2.6757334440735269E-4</c:v>
                </c:pt>
                <c:pt idx="139">
                  <c:v>3.5849845009087237E-6</c:v>
                </c:pt>
                <c:pt idx="140">
                  <c:v>0.48302874279160568</c:v>
                </c:pt>
                <c:pt idx="141">
                  <c:v>4.6486415864726172E-4</c:v>
                </c:pt>
                <c:pt idx="142">
                  <c:v>9.7686388573878027E-3</c:v>
                </c:pt>
                <c:pt idx="143">
                  <c:v>1.7697001599530634E-2</c:v>
                </c:pt>
                <c:pt idx="144">
                  <c:v>4.4672381640437352E-4</c:v>
                </c:pt>
                <c:pt idx="145">
                  <c:v>1.8236220825449675E-2</c:v>
                </c:pt>
                <c:pt idx="146">
                  <c:v>0.24079280121784996</c:v>
                </c:pt>
                <c:pt idx="147">
                  <c:v>0.27533233982198407</c:v>
                </c:pt>
                <c:pt idx="148">
                  <c:v>3.7347199708546129E-2</c:v>
                </c:pt>
                <c:pt idx="149">
                  <c:v>0.2478390414756077</c:v>
                </c:pt>
                <c:pt idx="150">
                  <c:v>0.31087743821371505</c:v>
                </c:pt>
                <c:pt idx="151">
                  <c:v>5.7032251563925107E-2</c:v>
                </c:pt>
                <c:pt idx="152">
                  <c:v>3.7335274505615817E-6</c:v>
                </c:pt>
                <c:pt idx="153">
                  <c:v>4.9889707330576618E-4</c:v>
                </c:pt>
                <c:pt idx="154">
                  <c:v>0.10640537008210005</c:v>
                </c:pt>
                <c:pt idx="155">
                  <c:v>6.021860605707227E-3</c:v>
                </c:pt>
                <c:pt idx="156">
                  <c:v>4.230106619175892E-2</c:v>
                </c:pt>
                <c:pt idx="157">
                  <c:v>0.24280423124759931</c:v>
                </c:pt>
                <c:pt idx="158">
                  <c:v>0.10806698757688292</c:v>
                </c:pt>
                <c:pt idx="159">
                  <c:v>0.38412618669945076</c:v>
                </c:pt>
                <c:pt idx="160">
                  <c:v>5.6469763139473696E-2</c:v>
                </c:pt>
                <c:pt idx="161">
                  <c:v>0.11374261257974609</c:v>
                </c:pt>
                <c:pt idx="162">
                  <c:v>4.3910785682722588E-3</c:v>
                </c:pt>
                <c:pt idx="163">
                  <c:v>9.4919340021191588E-4</c:v>
                </c:pt>
                <c:pt idx="164">
                  <c:v>1.481852652477412E-2</c:v>
                </c:pt>
                <c:pt idx="165">
                  <c:v>0.18668138880034871</c:v>
                </c:pt>
                <c:pt idx="166">
                  <c:v>5.1778415661099487E-4</c:v>
                </c:pt>
                <c:pt idx="167">
                  <c:v>0.46500085268985303</c:v>
                </c:pt>
                <c:pt idx="168">
                  <c:v>0.44234491672617665</c:v>
                </c:pt>
                <c:pt idx="169">
                  <c:v>2.5292774275198795E-2</c:v>
                </c:pt>
                <c:pt idx="170">
                  <c:v>0.19129329488691194</c:v>
                </c:pt>
                <c:pt idx="171">
                  <c:v>1.6589729656138247E-4</c:v>
                </c:pt>
                <c:pt idx="172">
                  <c:v>0.17505437451408609</c:v>
                </c:pt>
                <c:pt idx="173">
                  <c:v>2.837384426732344E-3</c:v>
                </c:pt>
                <c:pt idx="174">
                  <c:v>3.4530854425818644E-2</c:v>
                </c:pt>
                <c:pt idx="175">
                  <c:v>0.2744099804262336</c:v>
                </c:pt>
                <c:pt idx="176">
                  <c:v>6.7158748962963097E-5</c:v>
                </c:pt>
                <c:pt idx="177">
                  <c:v>4.5142076340720837E-2</c:v>
                </c:pt>
                <c:pt idx="178">
                  <c:v>6.2266953297695797E-3</c:v>
                </c:pt>
                <c:pt idx="179">
                  <c:v>2.3083596774695781E-3</c:v>
                </c:pt>
                <c:pt idx="180">
                  <c:v>2.0787705783826292E-2</c:v>
                </c:pt>
                <c:pt idx="181">
                  <c:v>2.6757622846808816E-2</c:v>
                </c:pt>
                <c:pt idx="182">
                  <c:v>0.17171461345365202</c:v>
                </c:pt>
                <c:pt idx="183">
                  <c:v>1.3980715868223229E-2</c:v>
                </c:pt>
                <c:pt idx="184">
                  <c:v>2.8329609047320802E-4</c:v>
                </c:pt>
                <c:pt idx="185">
                  <c:v>6.8635843351268266E-2</c:v>
                </c:pt>
                <c:pt idx="186">
                  <c:v>0.142645350740327</c:v>
                </c:pt>
                <c:pt idx="187">
                  <c:v>1.5888947175631461E-2</c:v>
                </c:pt>
                <c:pt idx="188">
                  <c:v>0.2274831961685084</c:v>
                </c:pt>
                <c:pt idx="189">
                  <c:v>2.9646022728421248E-2</c:v>
                </c:pt>
                <c:pt idx="190">
                  <c:v>0.23283643530268452</c:v>
                </c:pt>
                <c:pt idx="191">
                  <c:v>6.1690805739017994E-2</c:v>
                </c:pt>
                <c:pt idx="192">
                  <c:v>1.2377777210045162E-10</c:v>
                </c:pt>
                <c:pt idx="193">
                  <c:v>2.4396602988171225E-2</c:v>
                </c:pt>
                <c:pt idx="194">
                  <c:v>0.10892873657430641</c:v>
                </c:pt>
                <c:pt idx="195">
                  <c:v>0.14258449712388185</c:v>
                </c:pt>
                <c:pt idx="196">
                  <c:v>2.2773977125943823E-4</c:v>
                </c:pt>
                <c:pt idx="197">
                  <c:v>3.4086644804578912E-6</c:v>
                </c:pt>
                <c:pt idx="198">
                  <c:v>1.1638587122531483E-5</c:v>
                </c:pt>
                <c:pt idx="199">
                  <c:v>0.10172139570592785</c:v>
                </c:pt>
                <c:pt idx="200">
                  <c:v>1.4486522458153261E-3</c:v>
                </c:pt>
                <c:pt idx="201">
                  <c:v>0.87574661130686071</c:v>
                </c:pt>
                <c:pt idx="202">
                  <c:v>0.82067991659603368</c:v>
                </c:pt>
                <c:pt idx="203">
                  <c:v>0.78764307535832734</c:v>
                </c:pt>
                <c:pt idx="204">
                  <c:v>0.62347414248178301</c:v>
                </c:pt>
                <c:pt idx="205">
                  <c:v>0.80659371593489393</c:v>
                </c:pt>
                <c:pt idx="206">
                  <c:v>0.54397846644089642</c:v>
                </c:pt>
                <c:pt idx="207">
                  <c:v>0.57095517138376928</c:v>
                </c:pt>
                <c:pt idx="208">
                  <c:v>0.56958495587959945</c:v>
                </c:pt>
                <c:pt idx="209">
                  <c:v>0.74941691065837923</c:v>
                </c:pt>
                <c:pt idx="210">
                  <c:v>0.6950184841551903</c:v>
                </c:pt>
                <c:pt idx="211">
                  <c:v>0.60032710197431993</c:v>
                </c:pt>
                <c:pt idx="212">
                  <c:v>0.9648300350404958</c:v>
                </c:pt>
                <c:pt idx="213">
                  <c:v>0.77644084890729603</c:v>
                </c:pt>
                <c:pt idx="214">
                  <c:v>0.73698533057790938</c:v>
                </c:pt>
                <c:pt idx="215">
                  <c:v>0.98161960078461974</c:v>
                </c:pt>
                <c:pt idx="216">
                  <c:v>0.50457054940437818</c:v>
                </c:pt>
                <c:pt idx="217">
                  <c:v>0.89603843552210716</c:v>
                </c:pt>
                <c:pt idx="218">
                  <c:v>0.76615485739705436</c:v>
                </c:pt>
                <c:pt idx="219">
                  <c:v>0.75902000285164306</c:v>
                </c:pt>
                <c:pt idx="220">
                  <c:v>0.73045275508704177</c:v>
                </c:pt>
                <c:pt idx="221">
                  <c:v>0.91884882712461236</c:v>
                </c:pt>
                <c:pt idx="222">
                  <c:v>0.8859083623181554</c:v>
                </c:pt>
                <c:pt idx="223">
                  <c:v>0.93471600630192797</c:v>
                </c:pt>
                <c:pt idx="224">
                  <c:v>0.78585133980267485</c:v>
                </c:pt>
                <c:pt idx="225">
                  <c:v>0.79004576914588642</c:v>
                </c:pt>
                <c:pt idx="226">
                  <c:v>0.78353643434605613</c:v>
                </c:pt>
                <c:pt idx="227">
                  <c:v>0.67690713077713327</c:v>
                </c:pt>
                <c:pt idx="228">
                  <c:v>0.96356859388536231</c:v>
                </c:pt>
                <c:pt idx="229">
                  <c:v>0.81226356273535072</c:v>
                </c:pt>
                <c:pt idx="230">
                  <c:v>0.79275704099561684</c:v>
                </c:pt>
                <c:pt idx="231">
                  <c:v>0.91848172342115009</c:v>
                </c:pt>
                <c:pt idx="232">
                  <c:v>0.884269161108996</c:v>
                </c:pt>
                <c:pt idx="233">
                  <c:v>0.99520662319257802</c:v>
                </c:pt>
                <c:pt idx="234">
                  <c:v>0.71787970702866954</c:v>
                </c:pt>
                <c:pt idx="235">
                  <c:v>0.41727527297165512</c:v>
                </c:pt>
                <c:pt idx="236">
                  <c:v>0.60023162314299638</c:v>
                </c:pt>
                <c:pt idx="237">
                  <c:v>0.97572444792080981</c:v>
                </c:pt>
                <c:pt idx="238">
                  <c:v>0.85242311840142315</c:v>
                </c:pt>
                <c:pt idx="239">
                  <c:v>0.88091446937926865</c:v>
                </c:pt>
                <c:pt idx="240">
                  <c:v>0.93413896047970491</c:v>
                </c:pt>
                <c:pt idx="241">
                  <c:v>0.98543946168268493</c:v>
                </c:pt>
                <c:pt idx="242">
                  <c:v>0.57242859930554635</c:v>
                </c:pt>
                <c:pt idx="243">
                  <c:v>0.95091519003923886</c:v>
                </c:pt>
                <c:pt idx="244">
                  <c:v>0.66312717304567304</c:v>
                </c:pt>
                <c:pt idx="245">
                  <c:v>0.78448268122645404</c:v>
                </c:pt>
                <c:pt idx="246">
                  <c:v>0.99982518375375917</c:v>
                </c:pt>
                <c:pt idx="247">
                  <c:v>0.61665978147576694</c:v>
                </c:pt>
                <c:pt idx="248">
                  <c:v>0.85506444745914101</c:v>
                </c:pt>
                <c:pt idx="249">
                  <c:v>0.74531127554019516</c:v>
                </c:pt>
                <c:pt idx="250">
                  <c:v>0.90612261818873496</c:v>
                </c:pt>
                <c:pt idx="251">
                  <c:v>0.97099033144952462</c:v>
                </c:pt>
                <c:pt idx="252">
                  <c:v>0.86457422475274881</c:v>
                </c:pt>
                <c:pt idx="253">
                  <c:v>0.96930279360284277</c:v>
                </c:pt>
                <c:pt idx="254">
                  <c:v>0.235434390582553</c:v>
                </c:pt>
                <c:pt idx="255">
                  <c:v>0.68088998419782187</c:v>
                </c:pt>
                <c:pt idx="256">
                  <c:v>0.95017367126188479</c:v>
                </c:pt>
                <c:pt idx="257">
                  <c:v>0.74249081298552233</c:v>
                </c:pt>
                <c:pt idx="258">
                  <c:v>0.918152079406229</c:v>
                </c:pt>
                <c:pt idx="259">
                  <c:v>0.65214716564678687</c:v>
                </c:pt>
                <c:pt idx="260">
                  <c:v>0.97361481343924006</c:v>
                </c:pt>
                <c:pt idx="261">
                  <c:v>0.90782408650602087</c:v>
                </c:pt>
                <c:pt idx="262">
                  <c:v>0.60539148373999141</c:v>
                </c:pt>
                <c:pt idx="263">
                  <c:v>0.91880810853891248</c:v>
                </c:pt>
                <c:pt idx="264">
                  <c:v>0.94711936749558201</c:v>
                </c:pt>
                <c:pt idx="265">
                  <c:v>0.76566338871316575</c:v>
                </c:pt>
                <c:pt idx="266">
                  <c:v>0.92059227752752715</c:v>
                </c:pt>
                <c:pt idx="267">
                  <c:v>0.95224177730978821</c:v>
                </c:pt>
                <c:pt idx="268">
                  <c:v>0.59563522585452888</c:v>
                </c:pt>
                <c:pt idx="269">
                  <c:v>0.70554933905119932</c:v>
                </c:pt>
                <c:pt idx="270">
                  <c:v>0.95893997212764737</c:v>
                </c:pt>
                <c:pt idx="271">
                  <c:v>0.91408961419163826</c:v>
                </c:pt>
                <c:pt idx="272">
                  <c:v>0.88323915264363184</c:v>
                </c:pt>
                <c:pt idx="273">
                  <c:v>0.91402093976837684</c:v>
                </c:pt>
                <c:pt idx="274">
                  <c:v>0.69980020647834529</c:v>
                </c:pt>
                <c:pt idx="275">
                  <c:v>0.84769894775007049</c:v>
                </c:pt>
                <c:pt idx="276">
                  <c:v>0.40436329297479345</c:v>
                </c:pt>
                <c:pt idx="277">
                  <c:v>0.95491868555970039</c:v>
                </c:pt>
                <c:pt idx="278">
                  <c:v>0.78096466146263777</c:v>
                </c:pt>
                <c:pt idx="279">
                  <c:v>0.64281760135062482</c:v>
                </c:pt>
                <c:pt idx="280">
                  <c:v>0.79057733842819822</c:v>
                </c:pt>
                <c:pt idx="281">
                  <c:v>0.72456558999310039</c:v>
                </c:pt>
                <c:pt idx="282">
                  <c:v>0.4725279171592317</c:v>
                </c:pt>
                <c:pt idx="283">
                  <c:v>0.93527762996366981</c:v>
                </c:pt>
                <c:pt idx="284">
                  <c:v>0.75006643297353581</c:v>
                </c:pt>
                <c:pt idx="285">
                  <c:v>0.76345195451177228</c:v>
                </c:pt>
                <c:pt idx="286">
                  <c:v>0.9561725950661597</c:v>
                </c:pt>
                <c:pt idx="287">
                  <c:v>0.9652208762129697</c:v>
                </c:pt>
                <c:pt idx="288">
                  <c:v>0.84230597900374282</c:v>
                </c:pt>
                <c:pt idx="289">
                  <c:v>0.8747614322620737</c:v>
                </c:pt>
                <c:pt idx="290">
                  <c:v>0.73609408271352816</c:v>
                </c:pt>
                <c:pt idx="291">
                  <c:v>0.99714354025253227</c:v>
                </c:pt>
                <c:pt idx="292">
                  <c:v>0.80943131506621391</c:v>
                </c:pt>
                <c:pt idx="293">
                  <c:v>0.63700413919171439</c:v>
                </c:pt>
                <c:pt idx="294">
                  <c:v>0.94842265517861257</c:v>
                </c:pt>
                <c:pt idx="295">
                  <c:v>0.48587470876730876</c:v>
                </c:pt>
                <c:pt idx="296">
                  <c:v>0.77778210569803907</c:v>
                </c:pt>
                <c:pt idx="297">
                  <c:v>0.9138149213125546</c:v>
                </c:pt>
                <c:pt idx="298">
                  <c:v>0.73048645488338049</c:v>
                </c:pt>
                <c:pt idx="299">
                  <c:v>0.95272049889430066</c:v>
                </c:pt>
                <c:pt idx="300">
                  <c:v>0.88826646071727244</c:v>
                </c:pt>
                <c:pt idx="301">
                  <c:v>0.49147905362598698</c:v>
                </c:pt>
                <c:pt idx="302">
                  <c:v>0.79784419256208339</c:v>
                </c:pt>
                <c:pt idx="303">
                  <c:v>0.88819831346156053</c:v>
                </c:pt>
                <c:pt idx="304">
                  <c:v>0.99449200009069727</c:v>
                </c:pt>
                <c:pt idx="305">
                  <c:v>0.72356548362427575</c:v>
                </c:pt>
                <c:pt idx="306">
                  <c:v>0.95745875946837955</c:v>
                </c:pt>
                <c:pt idx="307">
                  <c:v>0.99221312989883093</c:v>
                </c:pt>
                <c:pt idx="308">
                  <c:v>0.76136095000614112</c:v>
                </c:pt>
                <c:pt idx="309">
                  <c:v>0.80639659126438046</c:v>
                </c:pt>
                <c:pt idx="310">
                  <c:v>0.76569247136544327</c:v>
                </c:pt>
                <c:pt idx="311">
                  <c:v>0.898053522502124</c:v>
                </c:pt>
                <c:pt idx="312">
                  <c:v>0.88868248085635537</c:v>
                </c:pt>
                <c:pt idx="313">
                  <c:v>0.95832177873200142</c:v>
                </c:pt>
                <c:pt idx="314">
                  <c:v>0.95639759757640697</c:v>
                </c:pt>
                <c:pt idx="315">
                  <c:v>0.9794419266501867</c:v>
                </c:pt>
                <c:pt idx="316">
                  <c:v>0.81254255648634133</c:v>
                </c:pt>
                <c:pt idx="317">
                  <c:v>0.96267041299921718</c:v>
                </c:pt>
                <c:pt idx="318">
                  <c:v>0.87699077713533036</c:v>
                </c:pt>
                <c:pt idx="319">
                  <c:v>0.83440081442150515</c:v>
                </c:pt>
                <c:pt idx="320">
                  <c:v>0.70238353118698216</c:v>
                </c:pt>
                <c:pt idx="321">
                  <c:v>0.76117358003708391</c:v>
                </c:pt>
                <c:pt idx="322">
                  <c:v>0.82312025026508684</c:v>
                </c:pt>
                <c:pt idx="323">
                  <c:v>0.87249638580888034</c:v>
                </c:pt>
                <c:pt idx="324">
                  <c:v>0.78061877742799746</c:v>
                </c:pt>
                <c:pt idx="325">
                  <c:v>0.87797073569862571</c:v>
                </c:pt>
                <c:pt idx="326">
                  <c:v>0.86187851308935892</c:v>
                </c:pt>
                <c:pt idx="327">
                  <c:v>0.95163678907331073</c:v>
                </c:pt>
                <c:pt idx="328">
                  <c:v>0.7538939191962345</c:v>
                </c:pt>
                <c:pt idx="329">
                  <c:v>0.98458095143511315</c:v>
                </c:pt>
                <c:pt idx="330">
                  <c:v>0.93462172439619495</c:v>
                </c:pt>
                <c:pt idx="331">
                  <c:v>0.85565080802870697</c:v>
                </c:pt>
                <c:pt idx="332">
                  <c:v>0.9614206311427016</c:v>
                </c:pt>
                <c:pt idx="333">
                  <c:v>0.98201772489646411</c:v>
                </c:pt>
                <c:pt idx="334">
                  <c:v>0.94855817711791146</c:v>
                </c:pt>
                <c:pt idx="335">
                  <c:v>0.89988065873872669</c:v>
                </c:pt>
                <c:pt idx="336">
                  <c:v>0.86332805213936259</c:v>
                </c:pt>
                <c:pt idx="337">
                  <c:v>0.80579863472253177</c:v>
                </c:pt>
                <c:pt idx="338">
                  <c:v>0.39141649843687265</c:v>
                </c:pt>
                <c:pt idx="339">
                  <c:v>0.99358617361863244</c:v>
                </c:pt>
                <c:pt idx="340">
                  <c:v>0.70684821208381721</c:v>
                </c:pt>
                <c:pt idx="341">
                  <c:v>0.85930979149895415</c:v>
                </c:pt>
                <c:pt idx="342">
                  <c:v>0.86141088685620726</c:v>
                </c:pt>
                <c:pt idx="343">
                  <c:v>0.97642915082886528</c:v>
                </c:pt>
                <c:pt idx="344">
                  <c:v>0.81181148519991519</c:v>
                </c:pt>
                <c:pt idx="345">
                  <c:v>0.8365220561127501</c:v>
                </c:pt>
                <c:pt idx="346">
                  <c:v>0.60750090410024904</c:v>
                </c:pt>
                <c:pt idx="347">
                  <c:v>0.94093403898500261</c:v>
                </c:pt>
                <c:pt idx="348">
                  <c:v>0.65413439768559656</c:v>
                </c:pt>
                <c:pt idx="349">
                  <c:v>0.9107463742258427</c:v>
                </c:pt>
                <c:pt idx="350">
                  <c:v>0.99344082916502485</c:v>
                </c:pt>
                <c:pt idx="351">
                  <c:v>0.69185035221582547</c:v>
                </c:pt>
                <c:pt idx="352">
                  <c:v>0.70306149337514012</c:v>
                </c:pt>
                <c:pt idx="353">
                  <c:v>0.72793310857045979</c:v>
                </c:pt>
                <c:pt idx="354">
                  <c:v>0.76837406664428143</c:v>
                </c:pt>
                <c:pt idx="355">
                  <c:v>0.43399839190078882</c:v>
                </c:pt>
                <c:pt idx="356">
                  <c:v>0.36301376093820059</c:v>
                </c:pt>
                <c:pt idx="357">
                  <c:v>0.68176803118359508</c:v>
                </c:pt>
                <c:pt idx="358">
                  <c:v>0.6497155117194906</c:v>
                </c:pt>
                <c:pt idx="359">
                  <c:v>0.78037959630382403</c:v>
                </c:pt>
                <c:pt idx="360">
                  <c:v>0.99033251859968474</c:v>
                </c:pt>
                <c:pt idx="361">
                  <c:v>0.64215542594506081</c:v>
                </c:pt>
                <c:pt idx="362">
                  <c:v>0.89070203017818317</c:v>
                </c:pt>
                <c:pt idx="363">
                  <c:v>0.81382854816864603</c:v>
                </c:pt>
                <c:pt idx="364">
                  <c:v>0.41283123796177107</c:v>
                </c:pt>
                <c:pt idx="365">
                  <c:v>0.90272170723058998</c:v>
                </c:pt>
                <c:pt idx="366">
                  <c:v>0.69339711971781814</c:v>
                </c:pt>
                <c:pt idx="367">
                  <c:v>0.70057196092907925</c:v>
                </c:pt>
                <c:pt idx="368">
                  <c:v>0.82879635170881416</c:v>
                </c:pt>
                <c:pt idx="369">
                  <c:v>0.82713639966202646</c:v>
                </c:pt>
                <c:pt idx="370">
                  <c:v>0.89402736694702623</c:v>
                </c:pt>
                <c:pt idx="371">
                  <c:v>0.92398552444552662</c:v>
                </c:pt>
                <c:pt idx="372">
                  <c:v>0.53102747700649922</c:v>
                </c:pt>
                <c:pt idx="373">
                  <c:v>0.51461276879570927</c:v>
                </c:pt>
                <c:pt idx="374">
                  <c:v>0.77444540253979721</c:v>
                </c:pt>
                <c:pt idx="375">
                  <c:v>0.98238086592101426</c:v>
                </c:pt>
                <c:pt idx="376">
                  <c:v>0.87488268597615049</c:v>
                </c:pt>
                <c:pt idx="377">
                  <c:v>0.91721863390334557</c:v>
                </c:pt>
                <c:pt idx="378">
                  <c:v>0.8780185807038321</c:v>
                </c:pt>
                <c:pt idx="379">
                  <c:v>0.36727685439239266</c:v>
                </c:pt>
                <c:pt idx="380">
                  <c:v>0.98006476404683651</c:v>
                </c:pt>
                <c:pt idx="381">
                  <c:v>0.96496947703303837</c:v>
                </c:pt>
                <c:pt idx="382">
                  <c:v>0.72013302042495453</c:v>
                </c:pt>
                <c:pt idx="383">
                  <c:v>0.73301827357274341</c:v>
                </c:pt>
                <c:pt idx="384">
                  <c:v>0.67979680409405951</c:v>
                </c:pt>
                <c:pt idx="385">
                  <c:v>0.24945312686354926</c:v>
                </c:pt>
                <c:pt idx="386">
                  <c:v>0.70448483875862167</c:v>
                </c:pt>
                <c:pt idx="387">
                  <c:v>0.75422990742583684</c:v>
                </c:pt>
                <c:pt idx="388">
                  <c:v>0.46691459498766447</c:v>
                </c:pt>
                <c:pt idx="389">
                  <c:v>0.94522784670667837</c:v>
                </c:pt>
                <c:pt idx="390">
                  <c:v>0.83798050072695862</c:v>
                </c:pt>
                <c:pt idx="391">
                  <c:v>0.87793751104207152</c:v>
                </c:pt>
                <c:pt idx="392">
                  <c:v>0.58383129171277792</c:v>
                </c:pt>
                <c:pt idx="393">
                  <c:v>0.84931020006934865</c:v>
                </c:pt>
                <c:pt idx="394">
                  <c:v>0.74696420087623006</c:v>
                </c:pt>
                <c:pt idx="395">
                  <c:v>0.94006448834999279</c:v>
                </c:pt>
                <c:pt idx="396">
                  <c:v>0.4365753587313721</c:v>
                </c:pt>
                <c:pt idx="397">
                  <c:v>0.87731727414843153</c:v>
                </c:pt>
                <c:pt idx="398">
                  <c:v>0.63166322764620997</c:v>
                </c:pt>
                <c:pt idx="399">
                  <c:v>0.9359187537424124</c:v>
                </c:pt>
                <c:pt idx="400">
                  <c:v>0.8491902591242666</c:v>
                </c:pt>
                <c:pt idx="401">
                  <c:v>0.96861231613563359</c:v>
                </c:pt>
                <c:pt idx="402">
                  <c:v>0.58142571008378763</c:v>
                </c:pt>
                <c:pt idx="403">
                  <c:v>0.75558518411500941</c:v>
                </c:pt>
                <c:pt idx="404">
                  <c:v>0.65790530516863421</c:v>
                </c:pt>
                <c:pt idx="405">
                  <c:v>0.98256994823850552</c:v>
                </c:pt>
                <c:pt idx="406">
                  <c:v>0.76053298231710442</c:v>
                </c:pt>
                <c:pt idx="407">
                  <c:v>0.58615036247394081</c:v>
                </c:pt>
                <c:pt idx="408">
                  <c:v>0.9923446012049314</c:v>
                </c:pt>
                <c:pt idx="409">
                  <c:v>0.78008298730645864</c:v>
                </c:pt>
                <c:pt idx="410">
                  <c:v>0.79418748171887799</c:v>
                </c:pt>
                <c:pt idx="411">
                  <c:v>0.87015230893288287</c:v>
                </c:pt>
                <c:pt idx="412">
                  <c:v>0.73337363311355219</c:v>
                </c:pt>
                <c:pt idx="413">
                  <c:v>0.67189042663950427</c:v>
                </c:pt>
                <c:pt idx="414">
                  <c:v>0.87824081820327804</c:v>
                </c:pt>
                <c:pt idx="415">
                  <c:v>0.92562149371237423</c:v>
                </c:pt>
                <c:pt idx="416">
                  <c:v>0.87956568163896409</c:v>
                </c:pt>
                <c:pt idx="417">
                  <c:v>0.78586305856382999</c:v>
                </c:pt>
                <c:pt idx="418">
                  <c:v>0.6722438445260055</c:v>
                </c:pt>
                <c:pt idx="419">
                  <c:v>0.71333960393473139</c:v>
                </c:pt>
                <c:pt idx="420">
                  <c:v>0.65159996519351038</c:v>
                </c:pt>
                <c:pt idx="421">
                  <c:v>0.91266306503378514</c:v>
                </c:pt>
                <c:pt idx="422">
                  <c:v>0.90435843841284624</c:v>
                </c:pt>
                <c:pt idx="423">
                  <c:v>0.83680930918936214</c:v>
                </c:pt>
                <c:pt idx="424">
                  <c:v>0.53375760388571403</c:v>
                </c:pt>
                <c:pt idx="425">
                  <c:v>0.91079665329055248</c:v>
                </c:pt>
                <c:pt idx="426">
                  <c:v>0.85872275992352498</c:v>
                </c:pt>
                <c:pt idx="427">
                  <c:v>0.88556479719498049</c:v>
                </c:pt>
                <c:pt idx="428">
                  <c:v>0.6632804409812042</c:v>
                </c:pt>
                <c:pt idx="429">
                  <c:v>0.72342968119280715</c:v>
                </c:pt>
                <c:pt idx="430">
                  <c:v>0.99150858392585073</c:v>
                </c:pt>
                <c:pt idx="431">
                  <c:v>0.94066710736924031</c:v>
                </c:pt>
                <c:pt idx="432">
                  <c:v>0.53236004670927395</c:v>
                </c:pt>
                <c:pt idx="433">
                  <c:v>0.84549131034117964</c:v>
                </c:pt>
                <c:pt idx="434">
                  <c:v>0.72446111015317427</c:v>
                </c:pt>
                <c:pt idx="435">
                  <c:v>0.90151083145465127</c:v>
                </c:pt>
                <c:pt idx="436">
                  <c:v>0.98911410669497413</c:v>
                </c:pt>
                <c:pt idx="437">
                  <c:v>0.90929756512595294</c:v>
                </c:pt>
                <c:pt idx="438">
                  <c:v>0.90218708675211978</c:v>
                </c:pt>
                <c:pt idx="439">
                  <c:v>0.88393580781192715</c:v>
                </c:pt>
                <c:pt idx="440">
                  <c:v>0.9800054100918647</c:v>
                </c:pt>
                <c:pt idx="441">
                  <c:v>0.90755973889966435</c:v>
                </c:pt>
                <c:pt idx="442">
                  <c:v>0.86477279098441739</c:v>
                </c:pt>
                <c:pt idx="443">
                  <c:v>0.73230497491852553</c:v>
                </c:pt>
                <c:pt idx="444">
                  <c:v>0.86054372186095163</c:v>
                </c:pt>
                <c:pt idx="445">
                  <c:v>0.77913479854137491</c:v>
                </c:pt>
              </c:numCache>
            </c:numRef>
          </c:xVal>
          <c:yVal>
            <c:numRef>
              <c:f>Sheet1!$B$2:$B$447</c:f>
              <c:numCache>
                <c:formatCode>General</c:formatCode>
                <c:ptCount val="446"/>
                <c:pt idx="0">
                  <c:v>1.4254273261954172E-3</c:v>
                </c:pt>
                <c:pt idx="1">
                  <c:v>7.2047068245864307E-2</c:v>
                </c:pt>
                <c:pt idx="2">
                  <c:v>0.43928394905284213</c:v>
                </c:pt>
                <c:pt idx="3">
                  <c:v>8.8362859126588589E-2</c:v>
                </c:pt>
                <c:pt idx="4">
                  <c:v>2.6152389904923986E-7</c:v>
                </c:pt>
                <c:pt idx="5">
                  <c:v>0.29091609754935449</c:v>
                </c:pt>
                <c:pt idx="6">
                  <c:v>0.3733614268328051</c:v>
                </c:pt>
                <c:pt idx="7">
                  <c:v>1.4400269878723857E-7</c:v>
                </c:pt>
                <c:pt idx="8">
                  <c:v>3.6939112612334284E-3</c:v>
                </c:pt>
                <c:pt idx="9">
                  <c:v>2.2214487716576761E-5</c:v>
                </c:pt>
                <c:pt idx="10">
                  <c:v>0.34633193001634777</c:v>
                </c:pt>
                <c:pt idx="11">
                  <c:v>8.1446118949555851E-4</c:v>
                </c:pt>
                <c:pt idx="12">
                  <c:v>0.34974328077861594</c:v>
                </c:pt>
                <c:pt idx="13">
                  <c:v>2.9731928077424857E-4</c:v>
                </c:pt>
                <c:pt idx="14">
                  <c:v>6.3649201222725914E-4</c:v>
                </c:pt>
                <c:pt idx="15">
                  <c:v>0.36851765017941202</c:v>
                </c:pt>
                <c:pt idx="16">
                  <c:v>0.19756549030267914</c:v>
                </c:pt>
                <c:pt idx="17">
                  <c:v>1.3217054008968858E-3</c:v>
                </c:pt>
                <c:pt idx="18">
                  <c:v>0.3236126425519314</c:v>
                </c:pt>
                <c:pt idx="19">
                  <c:v>1.8227616721928134E-5</c:v>
                </c:pt>
                <c:pt idx="20">
                  <c:v>1.1989530406359057E-2</c:v>
                </c:pt>
                <c:pt idx="21">
                  <c:v>0.22069355135489593</c:v>
                </c:pt>
                <c:pt idx="22">
                  <c:v>0.10111553282970054</c:v>
                </c:pt>
                <c:pt idx="23">
                  <c:v>7.5560515362749936E-2</c:v>
                </c:pt>
                <c:pt idx="24">
                  <c:v>0.28743207889942129</c:v>
                </c:pt>
                <c:pt idx="25">
                  <c:v>9.5411375008855673E-4</c:v>
                </c:pt>
                <c:pt idx="26">
                  <c:v>0.32368897552434711</c:v>
                </c:pt>
                <c:pt idx="27">
                  <c:v>2.0499146952072129E-3</c:v>
                </c:pt>
                <c:pt idx="28">
                  <c:v>6.0164060216659571E-2</c:v>
                </c:pt>
                <c:pt idx="29">
                  <c:v>0.46532515071283376</c:v>
                </c:pt>
                <c:pt idx="30">
                  <c:v>0.34502719476320648</c:v>
                </c:pt>
                <c:pt idx="31">
                  <c:v>9.4882920043679065E-9</c:v>
                </c:pt>
                <c:pt idx="32">
                  <c:v>8.3187529595262336E-2</c:v>
                </c:pt>
                <c:pt idx="33">
                  <c:v>1.2511538583482066E-2</c:v>
                </c:pt>
                <c:pt idx="34">
                  <c:v>2.0243520946841422E-2</c:v>
                </c:pt>
                <c:pt idx="35">
                  <c:v>0.3000177010319765</c:v>
                </c:pt>
                <c:pt idx="36">
                  <c:v>0.28345202576522549</c:v>
                </c:pt>
                <c:pt idx="37">
                  <c:v>1.2855934051505478E-5</c:v>
                </c:pt>
                <c:pt idx="38">
                  <c:v>4.6379862363515947E-2</c:v>
                </c:pt>
                <c:pt idx="39">
                  <c:v>0.12065391617877712</c:v>
                </c:pt>
                <c:pt idx="40">
                  <c:v>0.19698398044046811</c:v>
                </c:pt>
                <c:pt idx="41">
                  <c:v>4.756705498733705E-2</c:v>
                </c:pt>
                <c:pt idx="42">
                  <c:v>0.42959844866548352</c:v>
                </c:pt>
                <c:pt idx="43">
                  <c:v>0.39567797578648878</c:v>
                </c:pt>
                <c:pt idx="44">
                  <c:v>1.0449434062121192E-2</c:v>
                </c:pt>
                <c:pt idx="45">
                  <c:v>5.083832328384121E-3</c:v>
                </c:pt>
                <c:pt idx="46">
                  <c:v>0.39362530959203307</c:v>
                </c:pt>
                <c:pt idx="47">
                  <c:v>1.0855374180165443E-3</c:v>
                </c:pt>
                <c:pt idx="48">
                  <c:v>0.33002301308514648</c:v>
                </c:pt>
                <c:pt idx="49">
                  <c:v>0.2572935387644365</c:v>
                </c:pt>
                <c:pt idx="50">
                  <c:v>4.2995271696188664E-2</c:v>
                </c:pt>
                <c:pt idx="51">
                  <c:v>0.1797822725655607</c:v>
                </c:pt>
                <c:pt idx="52">
                  <c:v>0.35641090603619485</c:v>
                </c:pt>
                <c:pt idx="53">
                  <c:v>0.3949245766711264</c:v>
                </c:pt>
                <c:pt idx="54">
                  <c:v>5.9281732766270204E-2</c:v>
                </c:pt>
                <c:pt idx="55">
                  <c:v>2.1940893126476381E-2</c:v>
                </c:pt>
                <c:pt idx="56">
                  <c:v>0.40046411508098673</c:v>
                </c:pt>
                <c:pt idx="57">
                  <c:v>0.14024844731038313</c:v>
                </c:pt>
                <c:pt idx="58">
                  <c:v>6.9486186235313153E-3</c:v>
                </c:pt>
                <c:pt idx="59">
                  <c:v>9.1581944895726894E-2</c:v>
                </c:pt>
                <c:pt idx="60">
                  <c:v>9.3513685486347475E-2</c:v>
                </c:pt>
                <c:pt idx="61">
                  <c:v>5.4222148847946357E-2</c:v>
                </c:pt>
                <c:pt idx="62">
                  <c:v>3.0062885712274976E-2</c:v>
                </c:pt>
                <c:pt idx="63">
                  <c:v>2.5529699985853024E-7</c:v>
                </c:pt>
                <c:pt idx="64">
                  <c:v>1.4594687838141558E-4</c:v>
                </c:pt>
                <c:pt idx="65">
                  <c:v>0.19062450344019979</c:v>
                </c:pt>
                <c:pt idx="66">
                  <c:v>5.4607568922818706E-3</c:v>
                </c:pt>
                <c:pt idx="67">
                  <c:v>7.4740127628213485E-2</c:v>
                </c:pt>
                <c:pt idx="68">
                  <c:v>1.7468721075911946E-2</c:v>
                </c:pt>
                <c:pt idx="69">
                  <c:v>4.1745819015057063E-2</c:v>
                </c:pt>
                <c:pt idx="70">
                  <c:v>0.19891453572978807</c:v>
                </c:pt>
                <c:pt idx="71">
                  <c:v>4.7056683564558915E-2</c:v>
                </c:pt>
                <c:pt idx="72">
                  <c:v>0.24992847362398496</c:v>
                </c:pt>
                <c:pt idx="73">
                  <c:v>6.6162288756016624E-3</c:v>
                </c:pt>
                <c:pt idx="74">
                  <c:v>1.8626637527469327E-2</c:v>
                </c:pt>
                <c:pt idx="75">
                  <c:v>1.3979383487664593E-5</c:v>
                </c:pt>
                <c:pt idx="76">
                  <c:v>1.1186054164726389E-3</c:v>
                </c:pt>
                <c:pt idx="77">
                  <c:v>1.212308467276706E-2</c:v>
                </c:pt>
                <c:pt idx="78">
                  <c:v>3.3058277443224184E-2</c:v>
                </c:pt>
                <c:pt idx="79">
                  <c:v>7.3904006496297997E-2</c:v>
                </c:pt>
                <c:pt idx="80">
                  <c:v>4.3911222277271946E-3</c:v>
                </c:pt>
                <c:pt idx="81">
                  <c:v>3.2906130607837864E-4</c:v>
                </c:pt>
                <c:pt idx="82">
                  <c:v>2.3248396364630754E-3</c:v>
                </c:pt>
                <c:pt idx="83">
                  <c:v>6.1402774043572495E-4</c:v>
                </c:pt>
                <c:pt idx="84">
                  <c:v>5.2638846060707916E-5</c:v>
                </c:pt>
                <c:pt idx="85">
                  <c:v>0.11441978160192889</c:v>
                </c:pt>
                <c:pt idx="86">
                  <c:v>0.3897063886272587</c:v>
                </c:pt>
                <c:pt idx="87">
                  <c:v>1.733297042810295E-3</c:v>
                </c:pt>
                <c:pt idx="88">
                  <c:v>5.6297025148445756E-2</c:v>
                </c:pt>
                <c:pt idx="89">
                  <c:v>2.4991728485165642E-2</c:v>
                </c:pt>
                <c:pt idx="90">
                  <c:v>0.30902788320144098</c:v>
                </c:pt>
                <c:pt idx="91">
                  <c:v>4.8286347192247725E-2</c:v>
                </c:pt>
                <c:pt idx="92">
                  <c:v>0.18935102138499446</c:v>
                </c:pt>
                <c:pt idx="93">
                  <c:v>0.25699596473175518</c:v>
                </c:pt>
                <c:pt idx="94">
                  <c:v>8.3750844236201674E-11</c:v>
                </c:pt>
                <c:pt idx="95">
                  <c:v>2.645820555644602E-2</c:v>
                </c:pt>
                <c:pt idx="96">
                  <c:v>6.6825739189343929E-5</c:v>
                </c:pt>
                <c:pt idx="97">
                  <c:v>1.1868444839629668E-3</c:v>
                </c:pt>
                <c:pt idx="98">
                  <c:v>0.21691107412387201</c:v>
                </c:pt>
                <c:pt idx="99">
                  <c:v>3.0999307925297048E-2</c:v>
                </c:pt>
                <c:pt idx="100">
                  <c:v>1.5637405465921815E-2</c:v>
                </c:pt>
                <c:pt idx="101">
                  <c:v>7.1734196077413021E-3</c:v>
                </c:pt>
                <c:pt idx="102">
                  <c:v>0.31978264730312256</c:v>
                </c:pt>
                <c:pt idx="103">
                  <c:v>0.49192847491865821</c:v>
                </c:pt>
                <c:pt idx="104">
                  <c:v>1.6465033340475306E-3</c:v>
                </c:pt>
                <c:pt idx="105">
                  <c:v>1.4932519231183698E-4</c:v>
                </c:pt>
                <c:pt idx="106">
                  <c:v>9.8347377489286657E-4</c:v>
                </c:pt>
                <c:pt idx="107">
                  <c:v>0.48860083550837552</c:v>
                </c:pt>
                <c:pt idx="108">
                  <c:v>6.0031731152231059E-3</c:v>
                </c:pt>
                <c:pt idx="109">
                  <c:v>2.5018964358691121E-3</c:v>
                </c:pt>
                <c:pt idx="110">
                  <c:v>5.5055042094887083E-2</c:v>
                </c:pt>
                <c:pt idx="111">
                  <c:v>1.5348530125040602E-3</c:v>
                </c:pt>
                <c:pt idx="112">
                  <c:v>4.2668702666865902E-3</c:v>
                </c:pt>
                <c:pt idx="113">
                  <c:v>0.1365170659843179</c:v>
                </c:pt>
                <c:pt idx="114">
                  <c:v>0.1409602895344528</c:v>
                </c:pt>
                <c:pt idx="115">
                  <c:v>0.41520358072284141</c:v>
                </c:pt>
                <c:pt idx="116">
                  <c:v>0.34387586159609407</c:v>
                </c:pt>
                <c:pt idx="117">
                  <c:v>3.2904244082428029E-2</c:v>
                </c:pt>
                <c:pt idx="118">
                  <c:v>0.4406351645687519</c:v>
                </c:pt>
                <c:pt idx="119">
                  <c:v>2.3032947949940801E-3</c:v>
                </c:pt>
                <c:pt idx="120">
                  <c:v>4.8730340863132077E-2</c:v>
                </c:pt>
                <c:pt idx="121">
                  <c:v>0.15274907687485698</c:v>
                </c:pt>
                <c:pt idx="122">
                  <c:v>1.0312681640219697E-8</c:v>
                </c:pt>
                <c:pt idx="123">
                  <c:v>7.0916439204216658E-6</c:v>
                </c:pt>
                <c:pt idx="124">
                  <c:v>0.28921354265823601</c:v>
                </c:pt>
                <c:pt idx="125">
                  <c:v>5.5855088617203986E-2</c:v>
                </c:pt>
                <c:pt idx="126">
                  <c:v>0.1560370289977622</c:v>
                </c:pt>
                <c:pt idx="127">
                  <c:v>1.4845649192967559E-4</c:v>
                </c:pt>
                <c:pt idx="128">
                  <c:v>6.9108027946970624E-8</c:v>
                </c:pt>
                <c:pt idx="129">
                  <c:v>0.15198273092747344</c:v>
                </c:pt>
                <c:pt idx="130">
                  <c:v>0.10424518881425733</c:v>
                </c:pt>
                <c:pt idx="131">
                  <c:v>5.9956435649412818E-2</c:v>
                </c:pt>
                <c:pt idx="132">
                  <c:v>0.11250434647665332</c:v>
                </c:pt>
                <c:pt idx="133">
                  <c:v>2.2307130792212118E-4</c:v>
                </c:pt>
                <c:pt idx="134">
                  <c:v>8.3454253075266993E-2</c:v>
                </c:pt>
                <c:pt idx="135">
                  <c:v>6.0448745649443469E-2</c:v>
                </c:pt>
                <c:pt idx="136">
                  <c:v>8.1682730941924819E-7</c:v>
                </c:pt>
                <c:pt idx="137">
                  <c:v>8.4729603892029005E-4</c:v>
                </c:pt>
                <c:pt idx="138">
                  <c:v>6.5918411814689326E-2</c:v>
                </c:pt>
                <c:pt idx="139">
                  <c:v>2.2188049053535722E-2</c:v>
                </c:pt>
                <c:pt idx="140">
                  <c:v>0.12199948294170529</c:v>
                </c:pt>
                <c:pt idx="141">
                  <c:v>0.36131438551205131</c:v>
                </c:pt>
                <c:pt idx="142">
                  <c:v>6.0642032178297323E-3</c:v>
                </c:pt>
                <c:pt idx="143">
                  <c:v>2.1409678397753193E-2</c:v>
                </c:pt>
                <c:pt idx="144">
                  <c:v>3.0406991462664355E-5</c:v>
                </c:pt>
                <c:pt idx="145">
                  <c:v>0.34202132440583416</c:v>
                </c:pt>
                <c:pt idx="146">
                  <c:v>0.10859339700143865</c:v>
                </c:pt>
                <c:pt idx="147">
                  <c:v>1.1241595944287948E-2</c:v>
                </c:pt>
                <c:pt idx="148">
                  <c:v>1.6027313560798261E-4</c:v>
                </c:pt>
                <c:pt idx="149">
                  <c:v>6.4198829834419971E-3</c:v>
                </c:pt>
                <c:pt idx="150">
                  <c:v>7.5958372486913867E-2</c:v>
                </c:pt>
                <c:pt idx="151">
                  <c:v>1.4374934013781969E-2</c:v>
                </c:pt>
                <c:pt idx="152">
                  <c:v>4.0143119579728027E-2</c:v>
                </c:pt>
                <c:pt idx="153">
                  <c:v>0.10797988780807928</c:v>
                </c:pt>
                <c:pt idx="154">
                  <c:v>4.7742613399457332E-2</c:v>
                </c:pt>
                <c:pt idx="155">
                  <c:v>9.1983772243562634E-2</c:v>
                </c:pt>
                <c:pt idx="156">
                  <c:v>9.5742218846535873E-3</c:v>
                </c:pt>
                <c:pt idx="157">
                  <c:v>7.4424393787772268E-7</c:v>
                </c:pt>
                <c:pt idx="158">
                  <c:v>0.35618492881750841</c:v>
                </c:pt>
                <c:pt idx="159">
                  <c:v>2.5887035343927299E-2</c:v>
                </c:pt>
                <c:pt idx="160">
                  <c:v>0.47194328305704675</c:v>
                </c:pt>
                <c:pt idx="161">
                  <c:v>1.8549882245278322E-2</c:v>
                </c:pt>
                <c:pt idx="162">
                  <c:v>6.0897396832800727E-5</c:v>
                </c:pt>
                <c:pt idx="163">
                  <c:v>9.0620133325283847E-2</c:v>
                </c:pt>
                <c:pt idx="164">
                  <c:v>1.7985664577138045E-3</c:v>
                </c:pt>
                <c:pt idx="165">
                  <c:v>3.8921468842491318E-3</c:v>
                </c:pt>
                <c:pt idx="166">
                  <c:v>0.48720889627729586</c:v>
                </c:pt>
                <c:pt idx="167">
                  <c:v>0.35048546715925111</c:v>
                </c:pt>
                <c:pt idx="168">
                  <c:v>4.6975610541908032E-3</c:v>
                </c:pt>
                <c:pt idx="169">
                  <c:v>3.810262718097123E-3</c:v>
                </c:pt>
                <c:pt idx="170">
                  <c:v>7.3108855321583281E-4</c:v>
                </c:pt>
                <c:pt idx="171">
                  <c:v>2.5595971696291194E-4</c:v>
                </c:pt>
                <c:pt idx="172">
                  <c:v>9.9423815945065084E-3</c:v>
                </c:pt>
                <c:pt idx="173">
                  <c:v>8.0595800724556105E-2</c:v>
                </c:pt>
                <c:pt idx="174">
                  <c:v>2.3546537605667162E-5</c:v>
                </c:pt>
                <c:pt idx="175">
                  <c:v>4.8280935794708518E-2</c:v>
                </c:pt>
                <c:pt idx="176">
                  <c:v>4.8015078597304507E-5</c:v>
                </c:pt>
                <c:pt idx="177">
                  <c:v>2.9291716106524877E-4</c:v>
                </c:pt>
                <c:pt idx="178">
                  <c:v>9.2350101700841403E-2</c:v>
                </c:pt>
                <c:pt idx="179">
                  <c:v>6.5115768721596586E-3</c:v>
                </c:pt>
                <c:pt idx="180">
                  <c:v>0.22654751277261262</c:v>
                </c:pt>
                <c:pt idx="181">
                  <c:v>3.8678016034317437E-4</c:v>
                </c:pt>
                <c:pt idx="182">
                  <c:v>1.3056299567211117E-5</c:v>
                </c:pt>
                <c:pt idx="183">
                  <c:v>1.4989808108414899E-2</c:v>
                </c:pt>
                <c:pt idx="184">
                  <c:v>9.030385945698112E-2</c:v>
                </c:pt>
                <c:pt idx="185">
                  <c:v>4.7395362000229056E-2</c:v>
                </c:pt>
                <c:pt idx="186">
                  <c:v>9.9838877032942752E-2</c:v>
                </c:pt>
                <c:pt idx="187">
                  <c:v>0.12889888105328165</c:v>
                </c:pt>
                <c:pt idx="188">
                  <c:v>7.6511144133413617E-2</c:v>
                </c:pt>
                <c:pt idx="189">
                  <c:v>3.5881431619658307E-4</c:v>
                </c:pt>
                <c:pt idx="190">
                  <c:v>0.35620789733575597</c:v>
                </c:pt>
                <c:pt idx="191">
                  <c:v>0.12852269675222641</c:v>
                </c:pt>
                <c:pt idx="192">
                  <c:v>0.40348481642887857</c:v>
                </c:pt>
                <c:pt idx="193">
                  <c:v>0.28960186634277957</c:v>
                </c:pt>
                <c:pt idx="194">
                  <c:v>2.6360353523254502E-2</c:v>
                </c:pt>
                <c:pt idx="195">
                  <c:v>0.12014313635864947</c:v>
                </c:pt>
                <c:pt idx="196">
                  <c:v>0.47668948928252497</c:v>
                </c:pt>
                <c:pt idx="197">
                  <c:v>2.8513787752227109E-2</c:v>
                </c:pt>
                <c:pt idx="198">
                  <c:v>0.19361856228091912</c:v>
                </c:pt>
                <c:pt idx="199">
                  <c:v>5.2900136629012974E-2</c:v>
                </c:pt>
                <c:pt idx="200">
                  <c:v>0.14706927079302767</c:v>
                </c:pt>
                <c:pt idx="201">
                  <c:v>0.96739868673402918</c:v>
                </c:pt>
                <c:pt idx="202">
                  <c:v>0.80517947026366099</c:v>
                </c:pt>
                <c:pt idx="203">
                  <c:v>0.78748434735586215</c:v>
                </c:pt>
                <c:pt idx="204">
                  <c:v>0.8585804816374768</c:v>
                </c:pt>
                <c:pt idx="205">
                  <c:v>0.96848202996388943</c:v>
                </c:pt>
                <c:pt idx="206">
                  <c:v>0.98493469067142692</c:v>
                </c:pt>
                <c:pt idx="207">
                  <c:v>0.89561524868243425</c:v>
                </c:pt>
                <c:pt idx="208">
                  <c:v>0.82869721593456713</c:v>
                </c:pt>
                <c:pt idx="209">
                  <c:v>0.80472476579758001</c:v>
                </c:pt>
                <c:pt idx="210">
                  <c:v>0.99700362443981627</c:v>
                </c:pt>
                <c:pt idx="211">
                  <c:v>0.86374156756048048</c:v>
                </c:pt>
                <c:pt idx="212">
                  <c:v>0.93738185146959818</c:v>
                </c:pt>
                <c:pt idx="213">
                  <c:v>0.55175951736587969</c:v>
                </c:pt>
                <c:pt idx="214">
                  <c:v>0.88316746486965259</c:v>
                </c:pt>
                <c:pt idx="215">
                  <c:v>0.86403107020535519</c:v>
                </c:pt>
                <c:pt idx="216">
                  <c:v>0.65327658102110087</c:v>
                </c:pt>
                <c:pt idx="217">
                  <c:v>0.71602370034802532</c:v>
                </c:pt>
                <c:pt idx="218">
                  <c:v>0.62049783908435086</c:v>
                </c:pt>
                <c:pt idx="219">
                  <c:v>0.90802389511233272</c:v>
                </c:pt>
                <c:pt idx="220">
                  <c:v>0.85492088532292354</c:v>
                </c:pt>
                <c:pt idx="221">
                  <c:v>0.91822957729685639</c:v>
                </c:pt>
                <c:pt idx="222">
                  <c:v>0.67723929776446989</c:v>
                </c:pt>
                <c:pt idx="223">
                  <c:v>0.8951163796186965</c:v>
                </c:pt>
                <c:pt idx="224">
                  <c:v>0.23960564638037429</c:v>
                </c:pt>
                <c:pt idx="225">
                  <c:v>0.52416560334687123</c:v>
                </c:pt>
                <c:pt idx="226">
                  <c:v>0.94944397026356653</c:v>
                </c:pt>
                <c:pt idx="227">
                  <c:v>0.71495709783732819</c:v>
                </c:pt>
                <c:pt idx="228">
                  <c:v>0.53511117767610017</c:v>
                </c:pt>
                <c:pt idx="229">
                  <c:v>0.96510964261986942</c:v>
                </c:pt>
                <c:pt idx="230">
                  <c:v>0.97140264637161855</c:v>
                </c:pt>
                <c:pt idx="231">
                  <c:v>0.79881441362617278</c:v>
                </c:pt>
                <c:pt idx="232">
                  <c:v>0.51242272484447937</c:v>
                </c:pt>
                <c:pt idx="233">
                  <c:v>0.95158462485706063</c:v>
                </c:pt>
                <c:pt idx="234">
                  <c:v>0.59022821063887831</c:v>
                </c:pt>
                <c:pt idx="235">
                  <c:v>0.70954931456837256</c:v>
                </c:pt>
                <c:pt idx="236">
                  <c:v>0.89398094952542717</c:v>
                </c:pt>
                <c:pt idx="237">
                  <c:v>0.89857171690023763</c:v>
                </c:pt>
                <c:pt idx="238">
                  <c:v>0.99058437945015421</c:v>
                </c:pt>
                <c:pt idx="239">
                  <c:v>0.93569345271070459</c:v>
                </c:pt>
                <c:pt idx="240">
                  <c:v>0.78726606296774249</c:v>
                </c:pt>
                <c:pt idx="241">
                  <c:v>0.93274835765155595</c:v>
                </c:pt>
                <c:pt idx="242">
                  <c:v>0.97472443482168902</c:v>
                </c:pt>
                <c:pt idx="243">
                  <c:v>0.76225426967229204</c:v>
                </c:pt>
                <c:pt idx="244">
                  <c:v>0.93421849865100592</c:v>
                </c:pt>
                <c:pt idx="245">
                  <c:v>0.54395783572639111</c:v>
                </c:pt>
                <c:pt idx="246">
                  <c:v>0.66547193764401125</c:v>
                </c:pt>
                <c:pt idx="247">
                  <c:v>0.55825515676025983</c:v>
                </c:pt>
                <c:pt idx="248">
                  <c:v>0.55523641693132764</c:v>
                </c:pt>
                <c:pt idx="249">
                  <c:v>0.87839518277256512</c:v>
                </c:pt>
                <c:pt idx="250">
                  <c:v>0.95621458306085327</c:v>
                </c:pt>
                <c:pt idx="251">
                  <c:v>0.61544321386292844</c:v>
                </c:pt>
                <c:pt idx="252">
                  <c:v>0.71942053814600304</c:v>
                </c:pt>
                <c:pt idx="253">
                  <c:v>0.70362075919130174</c:v>
                </c:pt>
                <c:pt idx="254">
                  <c:v>0.94941462273157662</c:v>
                </c:pt>
                <c:pt idx="255">
                  <c:v>0.96942975095720285</c:v>
                </c:pt>
                <c:pt idx="256">
                  <c:v>0.99902721702186215</c:v>
                </c:pt>
                <c:pt idx="257">
                  <c:v>0.56032354466989376</c:v>
                </c:pt>
                <c:pt idx="258">
                  <c:v>0.9052254580962692</c:v>
                </c:pt>
                <c:pt idx="259">
                  <c:v>0.92658263228806603</c:v>
                </c:pt>
                <c:pt idx="260">
                  <c:v>0.79061550522890656</c:v>
                </c:pt>
                <c:pt idx="261">
                  <c:v>0.59062047137666707</c:v>
                </c:pt>
                <c:pt idx="262">
                  <c:v>0.83066279446843905</c:v>
                </c:pt>
                <c:pt idx="263">
                  <c:v>0.92663330037871494</c:v>
                </c:pt>
                <c:pt idx="264">
                  <c:v>0.76561352737421484</c:v>
                </c:pt>
                <c:pt idx="265">
                  <c:v>0.89343422593877697</c:v>
                </c:pt>
                <c:pt idx="266">
                  <c:v>0.84993569565203242</c:v>
                </c:pt>
                <c:pt idx="267">
                  <c:v>0.91684340996954028</c:v>
                </c:pt>
                <c:pt idx="268">
                  <c:v>0.90792304134723956</c:v>
                </c:pt>
                <c:pt idx="269">
                  <c:v>0.62087893227522795</c:v>
                </c:pt>
                <c:pt idx="270">
                  <c:v>0.98979338017990615</c:v>
                </c:pt>
                <c:pt idx="271">
                  <c:v>0.84451544220235553</c:v>
                </c:pt>
                <c:pt idx="272">
                  <c:v>0.95921922174276142</c:v>
                </c:pt>
                <c:pt idx="273">
                  <c:v>0.6937347750848758</c:v>
                </c:pt>
                <c:pt idx="274">
                  <c:v>0.60236548293641756</c:v>
                </c:pt>
                <c:pt idx="275">
                  <c:v>0.99141964634276503</c:v>
                </c:pt>
                <c:pt idx="276">
                  <c:v>0.75640285416459918</c:v>
                </c:pt>
                <c:pt idx="277">
                  <c:v>0.90501013515928175</c:v>
                </c:pt>
                <c:pt idx="278">
                  <c:v>0.85521490500396102</c:v>
                </c:pt>
                <c:pt idx="279">
                  <c:v>0.91681028921196306</c:v>
                </c:pt>
                <c:pt idx="280">
                  <c:v>0.90351912246420363</c:v>
                </c:pt>
                <c:pt idx="281">
                  <c:v>0.91625850182606372</c:v>
                </c:pt>
                <c:pt idx="282">
                  <c:v>0.968117358406828</c:v>
                </c:pt>
                <c:pt idx="283">
                  <c:v>0.21868115288078194</c:v>
                </c:pt>
                <c:pt idx="284">
                  <c:v>0.95957263493515166</c:v>
                </c:pt>
                <c:pt idx="285">
                  <c:v>0.75920592288231814</c:v>
                </c:pt>
                <c:pt idx="286">
                  <c:v>0.72131617689739902</c:v>
                </c:pt>
                <c:pt idx="287">
                  <c:v>0.88878092735211933</c:v>
                </c:pt>
                <c:pt idx="288">
                  <c:v>0.87483219165958714</c:v>
                </c:pt>
                <c:pt idx="289">
                  <c:v>0.93089855528182486</c:v>
                </c:pt>
                <c:pt idx="290">
                  <c:v>0.61411888788810831</c:v>
                </c:pt>
                <c:pt idx="291">
                  <c:v>0.84221883464907321</c:v>
                </c:pt>
                <c:pt idx="292">
                  <c:v>0.95371197599807744</c:v>
                </c:pt>
                <c:pt idx="293">
                  <c:v>0.42438632938543808</c:v>
                </c:pt>
                <c:pt idx="294">
                  <c:v>0.66996001422011764</c:v>
                </c:pt>
                <c:pt idx="295">
                  <c:v>0.83147761025495714</c:v>
                </c:pt>
                <c:pt idx="296">
                  <c:v>0.89486873711127646</c:v>
                </c:pt>
                <c:pt idx="297">
                  <c:v>0.88836934329000727</c:v>
                </c:pt>
                <c:pt idx="298">
                  <c:v>0.94612725027802125</c:v>
                </c:pt>
                <c:pt idx="299">
                  <c:v>0.84213864924469328</c:v>
                </c:pt>
                <c:pt idx="300">
                  <c:v>0.94888608963194476</c:v>
                </c:pt>
                <c:pt idx="301">
                  <c:v>0.63783980555730047</c:v>
                </c:pt>
                <c:pt idx="302">
                  <c:v>0.80320257439575404</c:v>
                </c:pt>
                <c:pt idx="303">
                  <c:v>0.9815921801322286</c:v>
                </c:pt>
                <c:pt idx="304">
                  <c:v>0.4886638248792235</c:v>
                </c:pt>
                <c:pt idx="305">
                  <c:v>0.66740242697669694</c:v>
                </c:pt>
                <c:pt idx="306">
                  <c:v>0.91507600875319173</c:v>
                </c:pt>
                <c:pt idx="307">
                  <c:v>0.87850614212627953</c:v>
                </c:pt>
                <c:pt idx="308">
                  <c:v>0.78977813709092348</c:v>
                </c:pt>
                <c:pt idx="309">
                  <c:v>0.52650293105725332</c:v>
                </c:pt>
                <c:pt idx="310">
                  <c:v>0.48829084707341236</c:v>
                </c:pt>
                <c:pt idx="311">
                  <c:v>0.89606476536736224</c:v>
                </c:pt>
                <c:pt idx="312">
                  <c:v>0.72419414450750985</c:v>
                </c:pt>
                <c:pt idx="313">
                  <c:v>0.62067489385073393</c:v>
                </c:pt>
                <c:pt idx="314">
                  <c:v>0.91873196679151514</c:v>
                </c:pt>
                <c:pt idx="315">
                  <c:v>0.97325780139264351</c:v>
                </c:pt>
                <c:pt idx="316">
                  <c:v>0.67862228847839157</c:v>
                </c:pt>
                <c:pt idx="317">
                  <c:v>0.88781682259661732</c:v>
                </c:pt>
                <c:pt idx="318">
                  <c:v>0.63901273111812307</c:v>
                </c:pt>
                <c:pt idx="319">
                  <c:v>0.7706182427028202</c:v>
                </c:pt>
                <c:pt idx="320">
                  <c:v>0.90154294841956151</c:v>
                </c:pt>
                <c:pt idx="321">
                  <c:v>0.74123166628650938</c:v>
                </c:pt>
                <c:pt idx="322">
                  <c:v>0.69037150655864543</c:v>
                </c:pt>
                <c:pt idx="323">
                  <c:v>0.81331952607017788</c:v>
                </c:pt>
                <c:pt idx="324">
                  <c:v>0.8821631093365615</c:v>
                </c:pt>
                <c:pt idx="325">
                  <c:v>0.52390170864110053</c:v>
                </c:pt>
                <c:pt idx="326">
                  <c:v>0.88425159223907135</c:v>
                </c:pt>
                <c:pt idx="327">
                  <c:v>0.66810457413014668</c:v>
                </c:pt>
                <c:pt idx="328">
                  <c:v>0.67181259986205943</c:v>
                </c:pt>
                <c:pt idx="329">
                  <c:v>0.97862334378021043</c:v>
                </c:pt>
                <c:pt idx="330">
                  <c:v>0.9778549664607521</c:v>
                </c:pt>
                <c:pt idx="331">
                  <c:v>0.78278003405873597</c:v>
                </c:pt>
                <c:pt idx="332">
                  <c:v>0.84338360590699535</c:v>
                </c:pt>
                <c:pt idx="333">
                  <c:v>0.84962897582697561</c:v>
                </c:pt>
                <c:pt idx="334">
                  <c:v>0.9267604262887863</c:v>
                </c:pt>
                <c:pt idx="335">
                  <c:v>0.60711335778624653</c:v>
                </c:pt>
                <c:pt idx="336">
                  <c:v>0.64275189682765965</c:v>
                </c:pt>
                <c:pt idx="337">
                  <c:v>0.94498429273056961</c:v>
                </c:pt>
                <c:pt idx="338">
                  <c:v>0.69440054533469586</c:v>
                </c:pt>
                <c:pt idx="339">
                  <c:v>0.35587633394337786</c:v>
                </c:pt>
                <c:pt idx="340">
                  <c:v>0.96972799060912074</c:v>
                </c:pt>
                <c:pt idx="341">
                  <c:v>0.81638157989837701</c:v>
                </c:pt>
                <c:pt idx="342">
                  <c:v>0.81676112184258487</c:v>
                </c:pt>
                <c:pt idx="343">
                  <c:v>0.40367110470788137</c:v>
                </c:pt>
                <c:pt idx="344">
                  <c:v>0.5064161184334568</c:v>
                </c:pt>
                <c:pt idx="345">
                  <c:v>0.77860497088518577</c:v>
                </c:pt>
                <c:pt idx="346">
                  <c:v>0.82602069634503728</c:v>
                </c:pt>
                <c:pt idx="347">
                  <c:v>0.66473139653514612</c:v>
                </c:pt>
                <c:pt idx="348">
                  <c:v>0.91464142686695138</c:v>
                </c:pt>
                <c:pt idx="349">
                  <c:v>0.77569799932011885</c:v>
                </c:pt>
                <c:pt idx="350">
                  <c:v>0.68548558568841234</c:v>
                </c:pt>
                <c:pt idx="351">
                  <c:v>0.95720600612153828</c:v>
                </c:pt>
                <c:pt idx="352">
                  <c:v>0.60697899796282551</c:v>
                </c:pt>
                <c:pt idx="353">
                  <c:v>0.73796328352555751</c:v>
                </c:pt>
                <c:pt idx="354">
                  <c:v>0.66843565383083703</c:v>
                </c:pt>
                <c:pt idx="355">
                  <c:v>0.92153362076018308</c:v>
                </c:pt>
                <c:pt idx="356">
                  <c:v>0.5218740581222806</c:v>
                </c:pt>
                <c:pt idx="357">
                  <c:v>0.9845912118930642</c:v>
                </c:pt>
                <c:pt idx="358">
                  <c:v>0.88024581885399733</c:v>
                </c:pt>
                <c:pt idx="359">
                  <c:v>0.91600877417435256</c:v>
                </c:pt>
                <c:pt idx="360">
                  <c:v>0.87700193558057338</c:v>
                </c:pt>
                <c:pt idx="361">
                  <c:v>0.94202089370216302</c:v>
                </c:pt>
                <c:pt idx="362">
                  <c:v>0.85995096219555622</c:v>
                </c:pt>
                <c:pt idx="363">
                  <c:v>0.95321263453599636</c:v>
                </c:pt>
                <c:pt idx="364">
                  <c:v>0.81228048668842934</c:v>
                </c:pt>
                <c:pt idx="365">
                  <c:v>0.82326545196570255</c:v>
                </c:pt>
                <c:pt idx="366">
                  <c:v>0.68301290693234029</c:v>
                </c:pt>
                <c:pt idx="367">
                  <c:v>0.89262371419027575</c:v>
                </c:pt>
                <c:pt idx="368">
                  <c:v>0.88211483800258028</c:v>
                </c:pt>
                <c:pt idx="369">
                  <c:v>0.90250772953521685</c:v>
                </c:pt>
                <c:pt idx="370">
                  <c:v>0.70384220652638407</c:v>
                </c:pt>
                <c:pt idx="371">
                  <c:v>0.821519779720569</c:v>
                </c:pt>
                <c:pt idx="372">
                  <c:v>0.79274039723929379</c:v>
                </c:pt>
                <c:pt idx="373">
                  <c:v>0.92575503867364262</c:v>
                </c:pt>
                <c:pt idx="374">
                  <c:v>0.84486383239449581</c:v>
                </c:pt>
                <c:pt idx="375">
                  <c:v>0.59125972607113986</c:v>
                </c:pt>
                <c:pt idx="376">
                  <c:v>0.95393915249138461</c:v>
                </c:pt>
                <c:pt idx="377">
                  <c:v>0.87742725694578305</c:v>
                </c:pt>
                <c:pt idx="378">
                  <c:v>0.87722455250512332</c:v>
                </c:pt>
                <c:pt idx="379">
                  <c:v>0.83671810906281141</c:v>
                </c:pt>
                <c:pt idx="380">
                  <c:v>0.93609502804359956</c:v>
                </c:pt>
                <c:pt idx="381">
                  <c:v>0.34523848583894329</c:v>
                </c:pt>
                <c:pt idx="382">
                  <c:v>0.7944937817667419</c:v>
                </c:pt>
                <c:pt idx="383">
                  <c:v>0.96980083379253257</c:v>
                </c:pt>
                <c:pt idx="384">
                  <c:v>0.99732262341772715</c:v>
                </c:pt>
                <c:pt idx="385">
                  <c:v>0.83837804785636005</c:v>
                </c:pt>
                <c:pt idx="386">
                  <c:v>0.97944565507847592</c:v>
                </c:pt>
                <c:pt idx="387">
                  <c:v>0.66640371881975935</c:v>
                </c:pt>
                <c:pt idx="388">
                  <c:v>0.71751835664259866</c:v>
                </c:pt>
                <c:pt idx="389">
                  <c:v>0.77372476506226939</c:v>
                </c:pt>
                <c:pt idx="390">
                  <c:v>0.38819033174757422</c:v>
                </c:pt>
                <c:pt idx="391">
                  <c:v>0.9233238352552835</c:v>
                </c:pt>
                <c:pt idx="392">
                  <c:v>0.86060683739893606</c:v>
                </c:pt>
                <c:pt idx="393">
                  <c:v>0.85942240656397662</c:v>
                </c:pt>
                <c:pt idx="394">
                  <c:v>0.85184200877373295</c:v>
                </c:pt>
                <c:pt idx="395">
                  <c:v>0.80381687261560542</c:v>
                </c:pt>
                <c:pt idx="396">
                  <c:v>0.66462755656905137</c:v>
                </c:pt>
                <c:pt idx="397">
                  <c:v>0.84784161869136887</c:v>
                </c:pt>
                <c:pt idx="398">
                  <c:v>0.84928058424152386</c:v>
                </c:pt>
                <c:pt idx="399">
                  <c:v>0.99191346295736749</c:v>
                </c:pt>
                <c:pt idx="400">
                  <c:v>0.74849363513188016</c:v>
                </c:pt>
                <c:pt idx="401">
                  <c:v>0.96258193311626761</c:v>
                </c:pt>
                <c:pt idx="402">
                  <c:v>0.89241028419508872</c:v>
                </c:pt>
                <c:pt idx="403">
                  <c:v>0.82879036315189258</c:v>
                </c:pt>
                <c:pt idx="404">
                  <c:v>0.69323062387320489</c:v>
                </c:pt>
                <c:pt idx="405">
                  <c:v>0.85708082457681134</c:v>
                </c:pt>
                <c:pt idx="406">
                  <c:v>0.91868690469036896</c:v>
                </c:pt>
                <c:pt idx="407">
                  <c:v>0.50349659507196154</c:v>
                </c:pt>
                <c:pt idx="408">
                  <c:v>0.93095367982572819</c:v>
                </c:pt>
                <c:pt idx="409">
                  <c:v>0.99171295880539334</c:v>
                </c:pt>
                <c:pt idx="410">
                  <c:v>0.89161897997595085</c:v>
                </c:pt>
                <c:pt idx="411">
                  <c:v>0.83947916283474167</c:v>
                </c:pt>
                <c:pt idx="412">
                  <c:v>0.71892873245403943</c:v>
                </c:pt>
                <c:pt idx="413">
                  <c:v>0.66832110606645612</c:v>
                </c:pt>
                <c:pt idx="414">
                  <c:v>0.97990203800696829</c:v>
                </c:pt>
                <c:pt idx="415">
                  <c:v>0.75012213891840496</c:v>
                </c:pt>
                <c:pt idx="416">
                  <c:v>0.99869983419493946</c:v>
                </c:pt>
                <c:pt idx="417">
                  <c:v>0.61814644205574099</c:v>
                </c:pt>
                <c:pt idx="418">
                  <c:v>0.97869563640333135</c:v>
                </c:pt>
                <c:pt idx="419">
                  <c:v>0.69081251628800266</c:v>
                </c:pt>
                <c:pt idx="420">
                  <c:v>0.68969424793929168</c:v>
                </c:pt>
                <c:pt idx="421">
                  <c:v>0.88596416233952968</c:v>
                </c:pt>
                <c:pt idx="422">
                  <c:v>0.74180990598429042</c:v>
                </c:pt>
                <c:pt idx="423">
                  <c:v>0.93165968848190472</c:v>
                </c:pt>
                <c:pt idx="424">
                  <c:v>0.81315132172149007</c:v>
                </c:pt>
                <c:pt idx="425">
                  <c:v>0.94023704510443229</c:v>
                </c:pt>
                <c:pt idx="426">
                  <c:v>0.9989191636057384</c:v>
                </c:pt>
                <c:pt idx="427">
                  <c:v>0.95569706537274413</c:v>
                </c:pt>
                <c:pt idx="428">
                  <c:v>0.84491931876938053</c:v>
                </c:pt>
                <c:pt idx="429">
                  <c:v>0.68969950352782838</c:v>
                </c:pt>
                <c:pt idx="430">
                  <c:v>0.53477191053642126</c:v>
                </c:pt>
                <c:pt idx="431">
                  <c:v>0.61721934937101608</c:v>
                </c:pt>
                <c:pt idx="432">
                  <c:v>0.81648525417052831</c:v>
                </c:pt>
                <c:pt idx="433">
                  <c:v>0.92055413833539024</c:v>
                </c:pt>
                <c:pt idx="434">
                  <c:v>0.96281888584142739</c:v>
                </c:pt>
                <c:pt idx="435">
                  <c:v>0.97221708688297648</c:v>
                </c:pt>
                <c:pt idx="436">
                  <c:v>0.72032605836529462</c:v>
                </c:pt>
                <c:pt idx="437">
                  <c:v>0.98432630228029794</c:v>
                </c:pt>
                <c:pt idx="438">
                  <c:v>0.85612537267106692</c:v>
                </c:pt>
                <c:pt idx="439">
                  <c:v>0.76219736316303299</c:v>
                </c:pt>
                <c:pt idx="440">
                  <c:v>0.97808365119250207</c:v>
                </c:pt>
                <c:pt idx="441">
                  <c:v>0.95740785647971793</c:v>
                </c:pt>
                <c:pt idx="442">
                  <c:v>0.76292360603328946</c:v>
                </c:pt>
                <c:pt idx="443">
                  <c:v>0.75099170140869975</c:v>
                </c:pt>
                <c:pt idx="444">
                  <c:v>0.97858936482389736</c:v>
                </c:pt>
                <c:pt idx="445">
                  <c:v>0.60681742338630407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06D-4760-813D-392C74815F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08877328"/>
        <c:axId val="1008878768"/>
      </c:scatterChart>
      <c:valAx>
        <c:axId val="1008877328"/>
        <c:scaling>
          <c:orientation val="minMax"/>
          <c:max val="1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8878768"/>
        <c:crosses val="autoZero"/>
        <c:crossBetween val="midCat"/>
        <c:majorUnit val="0.1"/>
      </c:valAx>
      <c:valAx>
        <c:axId val="1008878768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88773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2B8496-3AAB-458E-9BA8-C1FF0F04D4A6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528E1-45E5-4615-9D72-48ABBAE5B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75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528E1-45E5-4615-9D72-48ABBAE5B6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163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C4725-1FAA-5690-453D-B6B21FA09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CE49E-B8FE-FD87-0B35-FE7EAAC17B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ADC47-B8D5-4209-4FED-C135D14A9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E995E-16F5-4BEB-BEC4-2D8B18E72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52109-A8D1-E92D-CF98-E4DA4F739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7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44956-9C8A-FF42-B6B8-F84D14ECB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C3E0F7-4ABC-BFA2-504C-672794CDB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C36A4-D260-0F5C-EB86-0F56B041C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1EF38-EBDA-A3EC-8DE0-09549B7C6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AB31A-EC84-344C-320B-977FEB342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677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3B3C0C-BD80-D4A8-3D1B-BCB85D86E6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846453-A0DE-E57B-2A09-083D2CDB83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3F763-8570-7F73-622A-8196121D7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9CF4B-E637-D45D-2A36-8E87F5D45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2E22B-0B8F-0F8D-6AFE-8A0D009A5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08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C5B49-E410-4276-A979-D5572819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44EF8-F344-5C0B-82BB-D6F0DDF02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54F1AE-C6C2-BF44-533D-ECACCC3A3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8277E-5CF8-392E-2D24-8B6EB9E60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08055-FE73-B6C2-4C4C-C34D2145B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60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DA0FF-C5E4-BE6C-C188-33E89ACC3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E4605-4E95-B05E-F393-1FEECAFD0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204B6-CD09-BD4F-6406-01D202DF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885F-FB3A-C392-54D7-7183D3796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61F72-3C50-D7F5-E120-0D2F9B7F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676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AB4B7-703F-97AE-F7B6-8E2972C1E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4C2CB-7765-4DD8-6DBF-97EFAE8066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66B007-178F-D297-6B5B-38586CE4E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04A84-758A-7A72-505B-F0CBD6D05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DAD14-DFEC-3CD9-1138-B5610A249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5314EF-A5C7-49AF-3EAD-11210B960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61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D7245-86F1-644C-9C9A-2D97DC1FE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66E69-922B-B455-6285-70B250967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C4AF71-041F-C49E-9808-FF75E7EBF7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51A4E6-1B5B-AFEA-2492-C3B646EA78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8C611-7D90-6231-785D-44C4008760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3835B3-F3F4-82DF-8A1B-FD254C07E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C42CC6-B201-B1E8-0CEC-5AF1FFBCD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6C6B67-DF79-2BA1-1658-021494349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81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1393B-699C-0DDD-046F-80CD88F58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6B357A-0F30-B356-1CF7-5A1291A71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C227FE-4749-BAA8-1594-E0384A971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E153E4-29F6-9AFE-F0A4-C6EB92243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5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B232EF-8BB3-24DB-BF35-25A6CA43D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0ADB4E-1D44-C035-15BC-90A41DD9E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9DE858-BFA1-2A54-E418-45F21E553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02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D4C76-CD12-EDDE-6592-9384D07DC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B1982-0073-A72C-A6F5-65400AE9B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75AEC6-7027-C9C0-E210-BA2E88FA7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26A3D-A2B8-0A3C-2393-F9F8D5572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01DB7-1998-2697-1EB5-AEFD2F1D1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588594-D125-7077-7FFD-C820F69AB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53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46B97-8628-1EB9-3C99-29A1E484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F7FAAF-C6F6-8BFE-A126-CE2BA976E4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9C2C25-2241-E820-C9D8-180F72979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6629C2-CD8D-B941-D39E-FBE667759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7A0C3-F6B3-170B-D7E0-30F5F2E83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11DAB-9328-F45E-9BC3-9210D6BE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4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1310D5-5015-301C-1C61-419267D0D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A8CDC-A325-73C9-8F11-99C7D714E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9D644-5FDE-B0B2-34DF-9BB272EEBE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DDB689-BF4B-4225-A35B-89FA72190BA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F5589-6966-2690-7FFE-D638687961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F0852-1A11-7961-11AA-F6ADCE9D0D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6572E4-0011-4C10-95FB-D6845DCF5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0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FDA4B7-0985-5B46-8D27-0BA21F906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BEF459-900B-212E-C1A4-BD43140E8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12560"/>
            <a:ext cx="12192000" cy="68328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29F8F2-922A-113E-B29F-B26EE17F38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23507" y="5614219"/>
            <a:ext cx="1535742" cy="9691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0621C4-50E9-A1BD-0B60-5F48EA5D352E}"/>
              </a:ext>
            </a:extLst>
          </p:cNvPr>
          <p:cNvSpPr/>
          <p:nvPr/>
        </p:nvSpPr>
        <p:spPr>
          <a:xfrm>
            <a:off x="1353867" y="1708806"/>
            <a:ext cx="9484263" cy="270843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GAIN AN INTUITIVE SENSE FOR</a:t>
            </a:r>
          </a:p>
          <a:p>
            <a:pPr algn="ctr"/>
            <a:r>
              <a:rPr lang="en-US" sz="8800" b="1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CLUSTERING</a:t>
            </a:r>
          </a:p>
          <a:p>
            <a:pPr algn="ctr"/>
            <a:r>
              <a:rPr lang="en-US" sz="2800" b="1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NON-TECHNICAL</a:t>
            </a:r>
          </a:p>
        </p:txBody>
      </p:sp>
    </p:spTree>
    <p:extLst>
      <p:ext uri="{BB962C8B-B14F-4D97-AF65-F5344CB8AC3E}">
        <p14:creationId xmlns:p14="http://schemas.microsoft.com/office/powerpoint/2010/main" val="3008048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C4477DCC-45AC-46E4-F082-B28D73D1EF66}"/>
              </a:ext>
            </a:extLst>
          </p:cNvPr>
          <p:cNvSpPr txBox="1"/>
          <p:nvPr/>
        </p:nvSpPr>
        <p:spPr>
          <a:xfrm>
            <a:off x="281117" y="233917"/>
            <a:ext cx="645331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Summary Workflow:</a:t>
            </a:r>
          </a:p>
          <a:p>
            <a:r>
              <a:rPr lang="en-US" sz="3600" dirty="0"/>
              <a:t>Data Preparation</a:t>
            </a:r>
          </a:p>
          <a:p>
            <a:r>
              <a:rPr lang="en-US" sz="3600" dirty="0"/>
              <a:t>→ Feature Scaling</a:t>
            </a:r>
          </a:p>
          <a:p>
            <a:r>
              <a:rPr lang="en-US" sz="3600" dirty="0"/>
              <a:t>→ Choose k</a:t>
            </a:r>
          </a:p>
          <a:p>
            <a:r>
              <a:rPr lang="en-US" sz="3600" b="1" dirty="0"/>
              <a:t>→ Initialize Centroids</a:t>
            </a:r>
          </a:p>
          <a:p>
            <a:r>
              <a:rPr lang="en-US" sz="3600" b="1" dirty="0"/>
              <a:t>→ Assign Points</a:t>
            </a:r>
          </a:p>
          <a:p>
            <a:r>
              <a:rPr lang="en-US" sz="3600" b="1" dirty="0"/>
              <a:t>→ Update Centroids</a:t>
            </a:r>
          </a:p>
          <a:p>
            <a:r>
              <a:rPr lang="en-US" sz="3600" b="1" dirty="0"/>
              <a:t>→ Repeat Until Convergence</a:t>
            </a:r>
          </a:p>
          <a:p>
            <a:r>
              <a:rPr lang="en-US" sz="3600" dirty="0"/>
              <a:t>→ Evaluate Results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F47133F-B3C3-B211-CD41-07188E2CA2BE}"/>
              </a:ext>
            </a:extLst>
          </p:cNvPr>
          <p:cNvSpPr/>
          <p:nvPr/>
        </p:nvSpPr>
        <p:spPr>
          <a:xfrm>
            <a:off x="281117" y="2446638"/>
            <a:ext cx="6057899" cy="22860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22BDD66D-2C9E-756D-0700-24BE6DBCD5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6453"/>
          <a:stretch/>
        </p:blipFill>
        <p:spPr>
          <a:xfrm rot="10800000">
            <a:off x="6882712" y="0"/>
            <a:ext cx="5328806" cy="6858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1102AE2-9EE5-3D1C-7FD3-04F020A62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23507" y="5614219"/>
            <a:ext cx="1535742" cy="96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DAD86-79EE-015F-1CB9-1A3B91EB6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3BABD1-7775-1A17-CFA3-1BD70F8D5A35}"/>
              </a:ext>
            </a:extLst>
          </p:cNvPr>
          <p:cNvSpPr txBox="1"/>
          <p:nvPr/>
        </p:nvSpPr>
        <p:spPr>
          <a:xfrm>
            <a:off x="182262" y="122706"/>
            <a:ext cx="60980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→ Initialize Centroids</a:t>
            </a:r>
          </a:p>
          <a:p>
            <a:r>
              <a:rPr lang="en-US" sz="1800" b="1" dirty="0"/>
              <a:t>→ Assign Points</a:t>
            </a:r>
          </a:p>
          <a:p>
            <a:r>
              <a:rPr lang="en-US" sz="1800" b="1" dirty="0"/>
              <a:t>→ Update Centroids</a:t>
            </a:r>
          </a:p>
          <a:p>
            <a:r>
              <a:rPr lang="en-US" sz="1800" b="1" dirty="0"/>
              <a:t>→ Repeat Until Convergence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DB57F17-A703-FF5B-6BAF-F13C235F2B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79026118"/>
              </p:ext>
            </p:extLst>
          </p:nvPr>
        </p:nvGraphicFramePr>
        <p:xfrm>
          <a:off x="-2057" y="1439333"/>
          <a:ext cx="6098057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3432525C-7E3A-4916-B1FC-310B0FB08FDA}"/>
              </a:ext>
            </a:extLst>
          </p:cNvPr>
          <p:cNvSpPr/>
          <p:nvPr/>
        </p:nvSpPr>
        <p:spPr>
          <a:xfrm>
            <a:off x="4559643" y="3429000"/>
            <a:ext cx="301752" cy="30175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2A7DBA4-ACF2-A99C-DC08-2453DAD34C71}"/>
              </a:ext>
            </a:extLst>
          </p:cNvPr>
          <p:cNvSpPr/>
          <p:nvPr/>
        </p:nvSpPr>
        <p:spPr>
          <a:xfrm>
            <a:off x="1202724" y="2605217"/>
            <a:ext cx="301752" cy="30175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5BFCBF3-1FD3-49EB-C415-1B1100505696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1460285" y="2409568"/>
            <a:ext cx="319088" cy="2398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147E54-B27B-F118-ED4D-8A1BCB7843CE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1460285" y="2409568"/>
            <a:ext cx="936926" cy="2398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4B1CFB-A92A-11AC-4203-E9417E030B4C}"/>
              </a:ext>
            </a:extLst>
          </p:cNvPr>
          <p:cNvCxnSpPr>
            <a:cxnSpLocks/>
          </p:cNvCxnSpPr>
          <p:nvPr/>
        </p:nvCxnSpPr>
        <p:spPr>
          <a:xfrm flipH="1">
            <a:off x="1202724" y="2906969"/>
            <a:ext cx="150876" cy="14920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82209AC-2F9D-BEC7-A4C6-4F3C6D6F43FC}"/>
              </a:ext>
            </a:extLst>
          </p:cNvPr>
          <p:cNvCxnSpPr>
            <a:cxnSpLocks/>
            <a:stCxn id="8" idx="5"/>
          </p:cNvCxnSpPr>
          <p:nvPr/>
        </p:nvCxnSpPr>
        <p:spPr>
          <a:xfrm>
            <a:off x="1460285" y="2862778"/>
            <a:ext cx="936926" cy="10882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2554248-7284-B157-E650-2391B3E65E4B}"/>
              </a:ext>
            </a:extLst>
          </p:cNvPr>
          <p:cNvCxnSpPr>
            <a:cxnSpLocks/>
            <a:stCxn id="7" idx="2"/>
          </p:cNvCxnSpPr>
          <p:nvPr/>
        </p:nvCxnSpPr>
        <p:spPr>
          <a:xfrm flipH="1" flipV="1">
            <a:off x="1791299" y="2409568"/>
            <a:ext cx="2768344" cy="11703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F4C21DC-F910-422A-A00D-16B5C3984A65}"/>
              </a:ext>
            </a:extLst>
          </p:cNvPr>
          <p:cNvCxnSpPr>
            <a:cxnSpLocks/>
          </p:cNvCxnSpPr>
          <p:nvPr/>
        </p:nvCxnSpPr>
        <p:spPr>
          <a:xfrm flipH="1" flipV="1">
            <a:off x="2441402" y="2409568"/>
            <a:ext cx="2118241" cy="11703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B7447C-BD07-39E9-4049-BD31A88F4742}"/>
              </a:ext>
            </a:extLst>
          </p:cNvPr>
          <p:cNvCxnSpPr>
            <a:cxnSpLocks/>
          </p:cNvCxnSpPr>
          <p:nvPr/>
        </p:nvCxnSpPr>
        <p:spPr>
          <a:xfrm flipH="1">
            <a:off x="1190798" y="3619643"/>
            <a:ext cx="3368845" cy="7793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D27DA6A-6D81-5EFC-5007-E7562AB1630F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397211" y="3579876"/>
            <a:ext cx="2162432" cy="3711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5F091E92-8730-7774-86F5-62FC8B7281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6453"/>
          <a:stretch/>
        </p:blipFill>
        <p:spPr>
          <a:xfrm rot="10800000">
            <a:off x="6882712" y="0"/>
            <a:ext cx="5328806" cy="6858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14BDB3C3-BCBC-C944-0775-33C2D4B66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23507" y="5614219"/>
            <a:ext cx="1535742" cy="969185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47ADC8B4-CDC9-15A3-800A-1A09ACA3CA80}"/>
              </a:ext>
            </a:extLst>
          </p:cNvPr>
          <p:cNvSpPr/>
          <p:nvPr/>
        </p:nvSpPr>
        <p:spPr>
          <a:xfrm>
            <a:off x="4846466" y="2454341"/>
            <a:ext cx="301752" cy="30175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3CCF400-5083-3C81-0762-0DA429884723}"/>
              </a:ext>
            </a:extLst>
          </p:cNvPr>
          <p:cNvSpPr/>
          <p:nvPr/>
        </p:nvSpPr>
        <p:spPr>
          <a:xfrm>
            <a:off x="1640423" y="4429856"/>
            <a:ext cx="301752" cy="30175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7030390-93BF-FB1F-5052-B626D1EFC85F}"/>
              </a:ext>
            </a:extLst>
          </p:cNvPr>
          <p:cNvSpPr/>
          <p:nvPr/>
        </p:nvSpPr>
        <p:spPr>
          <a:xfrm>
            <a:off x="5026069" y="2121696"/>
            <a:ext cx="301752" cy="30175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6484388-49A0-8CE5-6FAD-41B30A247905}"/>
              </a:ext>
            </a:extLst>
          </p:cNvPr>
          <p:cNvSpPr/>
          <p:nvPr/>
        </p:nvSpPr>
        <p:spPr>
          <a:xfrm>
            <a:off x="817070" y="5797059"/>
            <a:ext cx="301752" cy="30175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1134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5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8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41" grpId="0" animBg="1"/>
      <p:bldP spid="41" grpId="1" animBg="1"/>
      <p:bldP spid="42" grpId="0" animBg="1"/>
      <p:bldP spid="42" grpId="1" animBg="1"/>
      <p:bldP spid="47" grpId="0" animBg="1"/>
      <p:bldP spid="4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23000">
              <a:schemeClr val="tx1">
                <a:alpha val="99000"/>
              </a:schemeClr>
            </a:gs>
            <a:gs pos="69000">
              <a:schemeClr val="tx1">
                <a:alpha val="98000"/>
              </a:schemeClr>
            </a:gs>
            <a:gs pos="97000">
              <a:schemeClr val="tx1">
                <a:alpha val="97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28BFBF-444E-BC80-3AA9-E64118CBC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6263F4-22A6-C116-3BD6-B5BE2E487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15047" y="2329537"/>
            <a:ext cx="4761905" cy="300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007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54</Words>
  <Application>Microsoft Office PowerPoint</Application>
  <PresentationFormat>Widescreen</PresentationFormat>
  <Paragraphs>23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Lee Duncan</dc:creator>
  <cp:lastModifiedBy>Lee Duncan</cp:lastModifiedBy>
  <cp:revision>2</cp:revision>
  <dcterms:created xsi:type="dcterms:W3CDTF">2024-11-15T15:13:29Z</dcterms:created>
  <dcterms:modified xsi:type="dcterms:W3CDTF">2024-11-15T18:03:34Z</dcterms:modified>
</cp:coreProperties>
</file>

<file path=docProps/thumbnail.jpeg>
</file>